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7"/>
  </p:notesMasterIdLst>
  <p:handoutMasterIdLst>
    <p:handoutMasterId r:id="rId48"/>
  </p:handoutMasterIdLst>
  <p:sldIdLst>
    <p:sldId id="333" r:id="rId2"/>
    <p:sldId id="330" r:id="rId3"/>
    <p:sldId id="331" r:id="rId4"/>
    <p:sldId id="332" r:id="rId5"/>
    <p:sldId id="334" r:id="rId6"/>
    <p:sldId id="262" r:id="rId7"/>
    <p:sldId id="299" r:id="rId8"/>
    <p:sldId id="302" r:id="rId9"/>
    <p:sldId id="264" r:id="rId10"/>
    <p:sldId id="266" r:id="rId11"/>
    <p:sldId id="265" r:id="rId12"/>
    <p:sldId id="276" r:id="rId13"/>
    <p:sldId id="335" r:id="rId14"/>
    <p:sldId id="336" r:id="rId15"/>
    <p:sldId id="337" r:id="rId16"/>
    <p:sldId id="339" r:id="rId17"/>
    <p:sldId id="340" r:id="rId18"/>
    <p:sldId id="342" r:id="rId19"/>
    <p:sldId id="341" r:id="rId20"/>
    <p:sldId id="344" r:id="rId21"/>
    <p:sldId id="343" r:id="rId22"/>
    <p:sldId id="345" r:id="rId23"/>
    <p:sldId id="270" r:id="rId24"/>
    <p:sldId id="309" r:id="rId25"/>
    <p:sldId id="310" r:id="rId26"/>
    <p:sldId id="311" r:id="rId27"/>
    <p:sldId id="312" r:id="rId28"/>
    <p:sldId id="314" r:id="rId29"/>
    <p:sldId id="313" r:id="rId30"/>
    <p:sldId id="315" r:id="rId31"/>
    <p:sldId id="316" r:id="rId32"/>
    <p:sldId id="317" r:id="rId33"/>
    <p:sldId id="294" r:id="rId34"/>
    <p:sldId id="296" r:id="rId35"/>
    <p:sldId id="318" r:id="rId36"/>
    <p:sldId id="319" r:id="rId37"/>
    <p:sldId id="321" r:id="rId38"/>
    <p:sldId id="322" r:id="rId39"/>
    <p:sldId id="323" r:id="rId40"/>
    <p:sldId id="324" r:id="rId41"/>
    <p:sldId id="288" r:id="rId42"/>
    <p:sldId id="289" r:id="rId43"/>
    <p:sldId id="320" r:id="rId44"/>
    <p:sldId id="274" r:id="rId45"/>
    <p:sldId id="329" r:id="rId4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1C7DDB"/>
    <a:srgbClr val="0B49C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F25487-6ECC-4889-B040-F1D5BC95B7BB}" v="22" dt="2026-01-14T22:12:55.5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28"/>
    <p:restoredTop sz="85169"/>
  </p:normalViewPr>
  <p:slideViewPr>
    <p:cSldViewPr snapToGrid="0" snapToObjects="1">
      <p:cViewPr varScale="1">
        <p:scale>
          <a:sx n="114" d="100"/>
          <a:sy n="114" d="100"/>
        </p:scale>
        <p:origin x="768" y="31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mi, Nana Abena" userId="20ea1f53-1fcb-4f2b-a382-4e13e0e95b8a" providerId="ADAL" clId="{11F15DB2-CA9C-442B-BE7A-EA5DB90CA63A}"/>
    <pc:docChg chg="undo custSel addSld delSld modSld sldOrd">
      <pc:chgData name="Kumi, Nana Abena" userId="20ea1f53-1fcb-4f2b-a382-4e13e0e95b8a" providerId="ADAL" clId="{11F15DB2-CA9C-442B-BE7A-EA5DB90CA63A}" dt="2026-01-15T11:15:29.755" v="4459" actId="33524"/>
      <pc:docMkLst>
        <pc:docMk/>
      </pc:docMkLst>
      <pc:sldChg chg="del">
        <pc:chgData name="Kumi, Nana Abena" userId="20ea1f53-1fcb-4f2b-a382-4e13e0e95b8a" providerId="ADAL" clId="{11F15DB2-CA9C-442B-BE7A-EA5DB90CA63A}" dt="2026-01-14T16:28:20.137" v="203" actId="47"/>
        <pc:sldMkLst>
          <pc:docMk/>
          <pc:sldMk cId="0" sldId="269"/>
        </pc:sldMkLst>
      </pc:sldChg>
      <pc:sldChg chg="addSp modSp mod setBg">
        <pc:chgData name="Kumi, Nana Abena" userId="20ea1f53-1fcb-4f2b-a382-4e13e0e95b8a" providerId="ADAL" clId="{11F15DB2-CA9C-442B-BE7A-EA5DB90CA63A}" dt="2026-01-14T19:35:01.607" v="1788" actId="14100"/>
        <pc:sldMkLst>
          <pc:docMk/>
          <pc:sldMk cId="0" sldId="270"/>
        </pc:sldMkLst>
        <pc:spChg chg="mod">
          <ac:chgData name="Kumi, Nana Abena" userId="20ea1f53-1fcb-4f2b-a382-4e13e0e95b8a" providerId="ADAL" clId="{11F15DB2-CA9C-442B-BE7A-EA5DB90CA63A}" dt="2026-01-14T19:34:44.413" v="1763" actId="26606"/>
          <ac:spMkLst>
            <pc:docMk/>
            <pc:sldMk cId="0" sldId="270"/>
            <ac:spMk id="3" creationId="{00000000-0000-0000-0000-000000000000}"/>
          </ac:spMkLst>
        </pc:spChg>
        <pc:spChg chg="mod ord">
          <ac:chgData name="Kumi, Nana Abena" userId="20ea1f53-1fcb-4f2b-a382-4e13e0e95b8a" providerId="ADAL" clId="{11F15DB2-CA9C-442B-BE7A-EA5DB90CA63A}" dt="2026-01-14T19:34:44.413" v="1763" actId="26606"/>
          <ac:spMkLst>
            <pc:docMk/>
            <pc:sldMk cId="0" sldId="270"/>
            <ac:spMk id="4" creationId="{00000000-0000-0000-0000-000000000000}"/>
          </ac:spMkLst>
        </pc:spChg>
        <pc:spChg chg="mod ord">
          <ac:chgData name="Kumi, Nana Abena" userId="20ea1f53-1fcb-4f2b-a382-4e13e0e95b8a" providerId="ADAL" clId="{11F15DB2-CA9C-442B-BE7A-EA5DB90CA63A}" dt="2026-01-14T19:35:01.607" v="1788" actId="14100"/>
          <ac:spMkLst>
            <pc:docMk/>
            <pc:sldMk cId="0" sldId="270"/>
            <ac:spMk id="5" creationId="{00000000-0000-0000-0000-000000000000}"/>
          </ac:spMkLst>
        </pc:spChg>
        <pc:spChg chg="add">
          <ac:chgData name="Kumi, Nana Abena" userId="20ea1f53-1fcb-4f2b-a382-4e13e0e95b8a" providerId="ADAL" clId="{11F15DB2-CA9C-442B-BE7A-EA5DB90CA63A}" dt="2026-01-14T19:34:44.413" v="1763" actId="26606"/>
          <ac:spMkLst>
            <pc:docMk/>
            <pc:sldMk cId="0" sldId="270"/>
            <ac:spMk id="11" creationId="{C38CD1F2-2CDE-4B42-BB23-EC7686F92569}"/>
          </ac:spMkLst>
        </pc:spChg>
        <pc:spChg chg="add">
          <ac:chgData name="Kumi, Nana Abena" userId="20ea1f53-1fcb-4f2b-a382-4e13e0e95b8a" providerId="ADAL" clId="{11F15DB2-CA9C-442B-BE7A-EA5DB90CA63A}" dt="2026-01-14T19:34:44.413" v="1763" actId="26606"/>
          <ac:spMkLst>
            <pc:docMk/>
            <pc:sldMk cId="0" sldId="270"/>
            <ac:spMk id="13" creationId="{E9827173-10F7-4BE6-8CC8-39A46D781209}"/>
          </ac:spMkLst>
        </pc:spChg>
        <pc:spChg chg="add">
          <ac:chgData name="Kumi, Nana Abena" userId="20ea1f53-1fcb-4f2b-a382-4e13e0e95b8a" providerId="ADAL" clId="{11F15DB2-CA9C-442B-BE7A-EA5DB90CA63A}" dt="2026-01-14T19:34:44.413" v="1763" actId="26606"/>
          <ac:spMkLst>
            <pc:docMk/>
            <pc:sldMk cId="0" sldId="270"/>
            <ac:spMk id="23" creationId="{21301226-F3C6-4744-94AE-2460B381D86F}"/>
          </ac:spMkLst>
        </pc:spChg>
        <pc:spChg chg="add">
          <ac:chgData name="Kumi, Nana Abena" userId="20ea1f53-1fcb-4f2b-a382-4e13e0e95b8a" providerId="ADAL" clId="{11F15DB2-CA9C-442B-BE7A-EA5DB90CA63A}" dt="2026-01-14T19:34:44.413" v="1763" actId="26606"/>
          <ac:spMkLst>
            <pc:docMk/>
            <pc:sldMk cId="0" sldId="270"/>
            <ac:spMk id="25" creationId="{4EC57637-D435-4155-993A-0E3A8BBBA560}"/>
          </ac:spMkLst>
        </pc:spChg>
        <pc:grpChg chg="add">
          <ac:chgData name="Kumi, Nana Abena" userId="20ea1f53-1fcb-4f2b-a382-4e13e0e95b8a" providerId="ADAL" clId="{11F15DB2-CA9C-442B-BE7A-EA5DB90CA63A}" dt="2026-01-14T19:34:44.413" v="1763" actId="26606"/>
          <ac:grpSpMkLst>
            <pc:docMk/>
            <pc:sldMk cId="0" sldId="270"/>
            <ac:grpSpMk id="27" creationId="{0B81AE96-B9C7-4679-BC62-F2C79F2E8F37}"/>
          </ac:grpSpMkLst>
        </pc:grpChg>
        <pc:grpChg chg="add">
          <ac:chgData name="Kumi, Nana Abena" userId="20ea1f53-1fcb-4f2b-a382-4e13e0e95b8a" providerId="ADAL" clId="{11F15DB2-CA9C-442B-BE7A-EA5DB90CA63A}" dt="2026-01-14T19:34:44.413" v="1763" actId="26606"/>
          <ac:grpSpMkLst>
            <pc:docMk/>
            <pc:sldMk cId="0" sldId="270"/>
            <ac:grpSpMk id="39" creationId="{ACA2F7C3-1A69-44EE-A8B6-A4552E2C849E}"/>
          </ac:grpSpMkLst>
        </pc:grpChg>
        <pc:picChg chg="add mod">
          <ac:chgData name="Kumi, Nana Abena" userId="20ea1f53-1fcb-4f2b-a382-4e13e0e95b8a" providerId="ADAL" clId="{11F15DB2-CA9C-442B-BE7A-EA5DB90CA63A}" dt="2026-01-14T19:34:44.413" v="1763" actId="26606"/>
          <ac:picMkLst>
            <pc:docMk/>
            <pc:sldMk cId="0" sldId="270"/>
            <ac:picMk id="6" creationId="{8F03D8EA-5F76-C226-4F12-1FA11054F5C9}"/>
          </ac:picMkLst>
        </pc:picChg>
      </pc:sldChg>
      <pc:sldChg chg="modSp mod">
        <pc:chgData name="Kumi, Nana Abena" userId="20ea1f53-1fcb-4f2b-a382-4e13e0e95b8a" providerId="ADAL" clId="{11F15DB2-CA9C-442B-BE7A-EA5DB90CA63A}" dt="2026-01-14T22:34:45.303" v="3975" actId="20577"/>
        <pc:sldMkLst>
          <pc:docMk/>
          <pc:sldMk cId="0" sldId="274"/>
        </pc:sldMkLst>
        <pc:spChg chg="mod">
          <ac:chgData name="Kumi, Nana Abena" userId="20ea1f53-1fcb-4f2b-a382-4e13e0e95b8a" providerId="ADAL" clId="{11F15DB2-CA9C-442B-BE7A-EA5DB90CA63A}" dt="2026-01-14T22:34:45.303" v="3975" actId="20577"/>
          <ac:spMkLst>
            <pc:docMk/>
            <pc:sldMk cId="0" sldId="274"/>
            <ac:spMk id="5" creationId="{00000000-0000-0000-0000-000000000000}"/>
          </ac:spMkLst>
        </pc:spChg>
      </pc:sldChg>
      <pc:sldChg chg="del">
        <pc:chgData name="Kumi, Nana Abena" userId="20ea1f53-1fcb-4f2b-a382-4e13e0e95b8a" providerId="ADAL" clId="{11F15DB2-CA9C-442B-BE7A-EA5DB90CA63A}" dt="2026-01-14T22:34:55.283" v="3976" actId="47"/>
        <pc:sldMkLst>
          <pc:docMk/>
          <pc:sldMk cId="0" sldId="275"/>
        </pc:sldMkLst>
      </pc:sldChg>
      <pc:sldChg chg="addSp delSp modSp mod setBg">
        <pc:chgData name="Kumi, Nana Abena" userId="20ea1f53-1fcb-4f2b-a382-4e13e0e95b8a" providerId="ADAL" clId="{11F15DB2-CA9C-442B-BE7A-EA5DB90CA63A}" dt="2026-01-14T22:24:44.504" v="3718" actId="1076"/>
        <pc:sldMkLst>
          <pc:docMk/>
          <pc:sldMk cId="0" sldId="289"/>
        </pc:sldMkLst>
        <pc:spChg chg="mod ord">
          <ac:chgData name="Kumi, Nana Abena" userId="20ea1f53-1fcb-4f2b-a382-4e13e0e95b8a" providerId="ADAL" clId="{11F15DB2-CA9C-442B-BE7A-EA5DB90CA63A}" dt="2026-01-14T22:01:19.559" v="3590" actId="26606"/>
          <ac:spMkLst>
            <pc:docMk/>
            <pc:sldMk cId="0" sldId="289"/>
            <ac:spMk id="4" creationId="{00000000-0000-0000-0000-000000000000}"/>
          </ac:spMkLst>
        </pc:spChg>
        <pc:spChg chg="mod ord">
          <ac:chgData name="Kumi, Nana Abena" userId="20ea1f53-1fcb-4f2b-a382-4e13e0e95b8a" providerId="ADAL" clId="{11F15DB2-CA9C-442B-BE7A-EA5DB90CA63A}" dt="2026-01-14T22:24:44.504" v="3718" actId="1076"/>
          <ac:spMkLst>
            <pc:docMk/>
            <pc:sldMk cId="0" sldId="289"/>
            <ac:spMk id="5" creationId="{00000000-0000-0000-0000-000000000000}"/>
          </ac:spMkLst>
        </pc:spChg>
        <pc:spChg chg="add del mod">
          <ac:chgData name="Kumi, Nana Abena" userId="20ea1f53-1fcb-4f2b-a382-4e13e0e95b8a" providerId="ADAL" clId="{11F15DB2-CA9C-442B-BE7A-EA5DB90CA63A}" dt="2026-01-14T22:17:28.722" v="3627" actId="478"/>
          <ac:spMkLst>
            <pc:docMk/>
            <pc:sldMk cId="0" sldId="289"/>
            <ac:spMk id="6" creationId="{8EBE815F-0A30-6460-C644-D36424833DC0}"/>
          </ac:spMkLst>
        </pc:spChg>
        <pc:spChg chg="mod">
          <ac:chgData name="Kumi, Nana Abena" userId="20ea1f53-1fcb-4f2b-a382-4e13e0e95b8a" providerId="ADAL" clId="{11F15DB2-CA9C-442B-BE7A-EA5DB90CA63A}" dt="2026-01-14T22:01:19.559" v="3590" actId="26606"/>
          <ac:spMkLst>
            <pc:docMk/>
            <pc:sldMk cId="0" sldId="289"/>
            <ac:spMk id="9" creationId="{00000000-0000-0000-0000-000000000000}"/>
          </ac:spMkLst>
        </pc:spChg>
        <pc:spChg chg="add del">
          <ac:chgData name="Kumi, Nana Abena" userId="20ea1f53-1fcb-4f2b-a382-4e13e0e95b8a" providerId="ADAL" clId="{11F15DB2-CA9C-442B-BE7A-EA5DB90CA63A}" dt="2026-01-14T22:01:19.559" v="3590" actId="26606"/>
          <ac:spMkLst>
            <pc:docMk/>
            <pc:sldMk cId="0" sldId="289"/>
            <ac:spMk id="14" creationId="{DDC95FA9-076A-421D-93A3-9C29819EBFC6}"/>
          </ac:spMkLst>
        </pc:spChg>
        <pc:spChg chg="add del">
          <ac:chgData name="Kumi, Nana Abena" userId="20ea1f53-1fcb-4f2b-a382-4e13e0e95b8a" providerId="ADAL" clId="{11F15DB2-CA9C-442B-BE7A-EA5DB90CA63A}" dt="2026-01-14T22:01:19.559" v="3590" actId="26606"/>
          <ac:spMkLst>
            <pc:docMk/>
            <pc:sldMk cId="0" sldId="289"/>
            <ac:spMk id="16" creationId="{0A6C8D94-3813-4D93-A6A7-A97EFFBCF3D1}"/>
          </ac:spMkLst>
        </pc:spChg>
        <pc:spChg chg="add del">
          <ac:chgData name="Kumi, Nana Abena" userId="20ea1f53-1fcb-4f2b-a382-4e13e0e95b8a" providerId="ADAL" clId="{11F15DB2-CA9C-442B-BE7A-EA5DB90CA63A}" dt="2026-01-14T22:01:19.559" v="3590" actId="26606"/>
          <ac:spMkLst>
            <pc:docMk/>
            <pc:sldMk cId="0" sldId="289"/>
            <ac:spMk id="26" creationId="{AA00467E-A507-4BEF-AAB5-2B35F13FAD33}"/>
          </ac:spMkLst>
        </pc:spChg>
        <pc:spChg chg="add del">
          <ac:chgData name="Kumi, Nana Abena" userId="20ea1f53-1fcb-4f2b-a382-4e13e0e95b8a" providerId="ADAL" clId="{11F15DB2-CA9C-442B-BE7A-EA5DB90CA63A}" dt="2026-01-14T22:01:19.559" v="3590" actId="26606"/>
          <ac:spMkLst>
            <pc:docMk/>
            <pc:sldMk cId="0" sldId="289"/>
            <ac:spMk id="34" creationId="{05E35C12-B6B4-4F57-950C-6EB3CD8F484E}"/>
          </ac:spMkLst>
        </pc:spChg>
        <pc:grpChg chg="add del">
          <ac:chgData name="Kumi, Nana Abena" userId="20ea1f53-1fcb-4f2b-a382-4e13e0e95b8a" providerId="ADAL" clId="{11F15DB2-CA9C-442B-BE7A-EA5DB90CA63A}" dt="2026-01-14T22:01:19.559" v="3590" actId="26606"/>
          <ac:grpSpMkLst>
            <pc:docMk/>
            <pc:sldMk cId="0" sldId="289"/>
            <ac:grpSpMk id="18" creationId="{3794673D-8563-4993-8E86-6D89D6E97EA8}"/>
          </ac:grpSpMkLst>
        </pc:grpChg>
        <pc:grpChg chg="add del">
          <ac:chgData name="Kumi, Nana Abena" userId="20ea1f53-1fcb-4f2b-a382-4e13e0e95b8a" providerId="ADAL" clId="{11F15DB2-CA9C-442B-BE7A-EA5DB90CA63A}" dt="2026-01-14T22:01:19.559" v="3590" actId="26606"/>
          <ac:grpSpMkLst>
            <pc:docMk/>
            <pc:sldMk cId="0" sldId="289"/>
            <ac:grpSpMk id="28" creationId="{34BCCBFD-2A87-46DC-A665-6039BF72DB61}"/>
          </ac:grpSpMkLst>
        </pc:grpChg>
        <pc:grpChg chg="add del">
          <ac:chgData name="Kumi, Nana Abena" userId="20ea1f53-1fcb-4f2b-a382-4e13e0e95b8a" providerId="ADAL" clId="{11F15DB2-CA9C-442B-BE7A-EA5DB90CA63A}" dt="2026-01-14T22:01:19.559" v="3590" actId="26606"/>
          <ac:grpSpMkLst>
            <pc:docMk/>
            <pc:sldMk cId="0" sldId="289"/>
            <ac:grpSpMk id="36" creationId="{2B14810E-84F3-4F8A-AF58-F452B9815125}"/>
          </ac:grpSpMkLst>
        </pc:grpChg>
        <pc:picChg chg="add del mod">
          <ac:chgData name="Kumi, Nana Abena" userId="20ea1f53-1fcb-4f2b-a382-4e13e0e95b8a" providerId="ADAL" clId="{11F15DB2-CA9C-442B-BE7A-EA5DB90CA63A}" dt="2026-01-14T22:17:21.868" v="3624" actId="478"/>
          <ac:picMkLst>
            <pc:docMk/>
            <pc:sldMk cId="0" sldId="289"/>
            <ac:picMk id="3" creationId="{20AE1A44-240F-6FA8-5BA0-4748441F600E}"/>
          </ac:picMkLst>
        </pc:picChg>
        <pc:picChg chg="add mod">
          <ac:chgData name="Kumi, Nana Abena" userId="20ea1f53-1fcb-4f2b-a382-4e13e0e95b8a" providerId="ADAL" clId="{11F15DB2-CA9C-442B-BE7A-EA5DB90CA63A}" dt="2026-01-14T22:24:41.593" v="3716" actId="1076"/>
          <ac:picMkLst>
            <pc:docMk/>
            <pc:sldMk cId="0" sldId="289"/>
            <ac:picMk id="8" creationId="{F785B367-FBCC-6C6E-FF79-C6ACACC4AC22}"/>
          </ac:picMkLst>
        </pc:picChg>
        <pc:picChg chg="add mod">
          <ac:chgData name="Kumi, Nana Abena" userId="20ea1f53-1fcb-4f2b-a382-4e13e0e95b8a" providerId="ADAL" clId="{11F15DB2-CA9C-442B-BE7A-EA5DB90CA63A}" dt="2026-01-14T22:24:42.414" v="3717" actId="1076"/>
          <ac:picMkLst>
            <pc:docMk/>
            <pc:sldMk cId="0" sldId="289"/>
            <ac:picMk id="11" creationId="{514BC2CF-3354-D329-1C9B-994B9655C68C}"/>
          </ac:picMkLst>
        </pc:picChg>
      </pc:sldChg>
      <pc:sldChg chg="addSp modSp mod setBg">
        <pc:chgData name="Kumi, Nana Abena" userId="20ea1f53-1fcb-4f2b-a382-4e13e0e95b8a" providerId="ADAL" clId="{11F15DB2-CA9C-442B-BE7A-EA5DB90CA63A}" dt="2026-01-14T20:49:11.809" v="3052" actId="1076"/>
        <pc:sldMkLst>
          <pc:docMk/>
          <pc:sldMk cId="0" sldId="296"/>
        </pc:sldMkLst>
        <pc:spChg chg="mod">
          <ac:chgData name="Kumi, Nana Abena" userId="20ea1f53-1fcb-4f2b-a382-4e13e0e95b8a" providerId="ADAL" clId="{11F15DB2-CA9C-442B-BE7A-EA5DB90CA63A}" dt="2026-01-14T20:48:59.501" v="3048" actId="27636"/>
          <ac:spMkLst>
            <pc:docMk/>
            <pc:sldMk cId="0" sldId="296"/>
            <ac:spMk id="2" creationId="{00000000-0000-0000-0000-000000000000}"/>
          </ac:spMkLst>
        </pc:spChg>
        <pc:spChg chg="mod ord">
          <ac:chgData name="Kumi, Nana Abena" userId="20ea1f53-1fcb-4f2b-a382-4e13e0e95b8a" providerId="ADAL" clId="{11F15DB2-CA9C-442B-BE7A-EA5DB90CA63A}" dt="2026-01-14T20:48:48.727" v="3043" actId="26606"/>
          <ac:spMkLst>
            <pc:docMk/>
            <pc:sldMk cId="0" sldId="296"/>
            <ac:spMk id="3" creationId="{00000000-0000-0000-0000-000000000000}"/>
          </ac:spMkLst>
        </pc:spChg>
        <pc:spChg chg="mod ord">
          <ac:chgData name="Kumi, Nana Abena" userId="20ea1f53-1fcb-4f2b-a382-4e13e0e95b8a" providerId="ADAL" clId="{11F15DB2-CA9C-442B-BE7A-EA5DB90CA63A}" dt="2026-01-14T20:49:11.809" v="3052" actId="1076"/>
          <ac:spMkLst>
            <pc:docMk/>
            <pc:sldMk cId="0" sldId="296"/>
            <ac:spMk id="5" creationId="{00000000-0000-0000-0000-000000000000}"/>
          </ac:spMkLst>
        </pc:spChg>
        <pc:spChg chg="add">
          <ac:chgData name="Kumi, Nana Abena" userId="20ea1f53-1fcb-4f2b-a382-4e13e0e95b8a" providerId="ADAL" clId="{11F15DB2-CA9C-442B-BE7A-EA5DB90CA63A}" dt="2026-01-14T20:48:48.727" v="3043" actId="26606"/>
          <ac:spMkLst>
            <pc:docMk/>
            <pc:sldMk cId="0" sldId="296"/>
            <ac:spMk id="11" creationId="{D7DC14DB-B8F9-4B8E-BB6F-1CC0293C9816}"/>
          </ac:spMkLst>
        </pc:spChg>
        <pc:spChg chg="add">
          <ac:chgData name="Kumi, Nana Abena" userId="20ea1f53-1fcb-4f2b-a382-4e13e0e95b8a" providerId="ADAL" clId="{11F15DB2-CA9C-442B-BE7A-EA5DB90CA63A}" dt="2026-01-14T20:48:48.727" v="3043" actId="26606"/>
          <ac:spMkLst>
            <pc:docMk/>
            <pc:sldMk cId="0" sldId="296"/>
            <ac:spMk id="13" creationId="{48C5EC73-3999-4CE9-A304-0A33B43114BE}"/>
          </ac:spMkLst>
        </pc:spChg>
        <pc:spChg chg="add">
          <ac:chgData name="Kumi, Nana Abena" userId="20ea1f53-1fcb-4f2b-a382-4e13e0e95b8a" providerId="ADAL" clId="{11F15DB2-CA9C-442B-BE7A-EA5DB90CA63A}" dt="2026-01-14T20:48:48.727" v="3043" actId="26606"/>
          <ac:spMkLst>
            <pc:docMk/>
            <pc:sldMk cId="0" sldId="296"/>
            <ac:spMk id="23" creationId="{7B15D645-CAC7-46F1-BA18-D731D08909AB}"/>
          </ac:spMkLst>
        </pc:spChg>
        <pc:spChg chg="add">
          <ac:chgData name="Kumi, Nana Abena" userId="20ea1f53-1fcb-4f2b-a382-4e13e0e95b8a" providerId="ADAL" clId="{11F15DB2-CA9C-442B-BE7A-EA5DB90CA63A}" dt="2026-01-14T20:48:48.727" v="3043" actId="26606"/>
          <ac:spMkLst>
            <pc:docMk/>
            <pc:sldMk cId="0" sldId="296"/>
            <ac:spMk id="31" creationId="{DC953D31-C1A7-4FC4-8CDF-85E2F34ABF30}"/>
          </ac:spMkLst>
        </pc:spChg>
        <pc:grpChg chg="add">
          <ac:chgData name="Kumi, Nana Abena" userId="20ea1f53-1fcb-4f2b-a382-4e13e0e95b8a" providerId="ADAL" clId="{11F15DB2-CA9C-442B-BE7A-EA5DB90CA63A}" dt="2026-01-14T20:48:48.727" v="3043" actId="26606"/>
          <ac:grpSpMkLst>
            <pc:docMk/>
            <pc:sldMk cId="0" sldId="296"/>
            <ac:grpSpMk id="33" creationId="{10F141FE-87E1-4A1E-97A5-B072042E0F5B}"/>
          </ac:grpSpMkLst>
        </pc:grpChg>
        <pc:grpChg chg="add">
          <ac:chgData name="Kumi, Nana Abena" userId="20ea1f53-1fcb-4f2b-a382-4e13e0e95b8a" providerId="ADAL" clId="{11F15DB2-CA9C-442B-BE7A-EA5DB90CA63A}" dt="2026-01-14T20:48:48.727" v="3043" actId="26606"/>
          <ac:grpSpMkLst>
            <pc:docMk/>
            <pc:sldMk cId="0" sldId="296"/>
            <ac:grpSpMk id="39" creationId="{1DEFE96C-DE59-49FD-8B48-A1D4B2CAEB52}"/>
          </ac:grpSpMkLst>
        </pc:grpChg>
        <pc:picChg chg="add mod">
          <ac:chgData name="Kumi, Nana Abena" userId="20ea1f53-1fcb-4f2b-a382-4e13e0e95b8a" providerId="ADAL" clId="{11F15DB2-CA9C-442B-BE7A-EA5DB90CA63A}" dt="2026-01-14T20:49:06.716" v="3050" actId="14100"/>
          <ac:picMkLst>
            <pc:docMk/>
            <pc:sldMk cId="0" sldId="296"/>
            <ac:picMk id="6" creationId="{4D910ED4-D2D3-6B9F-DC1D-94B2D9B304E1}"/>
          </ac:picMkLst>
        </pc:picChg>
      </pc:sldChg>
      <pc:sldChg chg="del">
        <pc:chgData name="Kumi, Nana Abena" userId="20ea1f53-1fcb-4f2b-a382-4e13e0e95b8a" providerId="ADAL" clId="{11F15DB2-CA9C-442B-BE7A-EA5DB90CA63A}" dt="2026-01-14T16:38:42.171" v="598" actId="47"/>
        <pc:sldMkLst>
          <pc:docMk/>
          <pc:sldMk cId="0" sldId="304"/>
        </pc:sldMkLst>
      </pc:sldChg>
      <pc:sldChg chg="del ord">
        <pc:chgData name="Kumi, Nana Abena" userId="20ea1f53-1fcb-4f2b-a382-4e13e0e95b8a" providerId="ADAL" clId="{11F15DB2-CA9C-442B-BE7A-EA5DB90CA63A}" dt="2026-01-14T17:07:45.211" v="848" actId="47"/>
        <pc:sldMkLst>
          <pc:docMk/>
          <pc:sldMk cId="0" sldId="305"/>
        </pc:sldMkLst>
      </pc:sldChg>
      <pc:sldChg chg="del">
        <pc:chgData name="Kumi, Nana Abena" userId="20ea1f53-1fcb-4f2b-a382-4e13e0e95b8a" providerId="ADAL" clId="{11F15DB2-CA9C-442B-BE7A-EA5DB90CA63A}" dt="2026-01-14T19:19:35.187" v="1693" actId="47"/>
        <pc:sldMkLst>
          <pc:docMk/>
          <pc:sldMk cId="0" sldId="306"/>
        </pc:sldMkLst>
      </pc:sldChg>
      <pc:sldChg chg="addSp modSp del mod setBg">
        <pc:chgData name="Kumi, Nana Abena" userId="20ea1f53-1fcb-4f2b-a382-4e13e0e95b8a" providerId="ADAL" clId="{11F15DB2-CA9C-442B-BE7A-EA5DB90CA63A}" dt="2026-01-14T18:53:46.996" v="1241" actId="47"/>
        <pc:sldMkLst>
          <pc:docMk/>
          <pc:sldMk cId="0" sldId="307"/>
        </pc:sldMkLst>
        <pc:spChg chg="mod ord">
          <ac:chgData name="Kumi, Nana Abena" userId="20ea1f53-1fcb-4f2b-a382-4e13e0e95b8a" providerId="ADAL" clId="{11F15DB2-CA9C-442B-BE7A-EA5DB90CA63A}" dt="2026-01-14T17:08:05.024" v="851" actId="26606"/>
          <ac:spMkLst>
            <pc:docMk/>
            <pc:sldMk cId="0" sldId="307"/>
            <ac:spMk id="3" creationId="{00000000-0000-0000-0000-000000000000}"/>
          </ac:spMkLst>
        </pc:spChg>
        <pc:spChg chg="mod">
          <ac:chgData name="Kumi, Nana Abena" userId="20ea1f53-1fcb-4f2b-a382-4e13e0e95b8a" providerId="ADAL" clId="{11F15DB2-CA9C-442B-BE7A-EA5DB90CA63A}" dt="2026-01-14T17:08:05.024" v="851" actId="26606"/>
          <ac:spMkLst>
            <pc:docMk/>
            <pc:sldMk cId="0" sldId="307"/>
            <ac:spMk id="4" creationId="{00000000-0000-0000-0000-000000000000}"/>
          </ac:spMkLst>
        </pc:spChg>
        <pc:spChg chg="mod ord">
          <ac:chgData name="Kumi, Nana Abena" userId="20ea1f53-1fcb-4f2b-a382-4e13e0e95b8a" providerId="ADAL" clId="{11F15DB2-CA9C-442B-BE7A-EA5DB90CA63A}" dt="2026-01-14T17:08:05.024" v="851" actId="26606"/>
          <ac:spMkLst>
            <pc:docMk/>
            <pc:sldMk cId="0" sldId="307"/>
            <ac:spMk id="5" creationId="{00000000-0000-0000-0000-000000000000}"/>
          </ac:spMkLst>
        </pc:spChg>
        <pc:spChg chg="add">
          <ac:chgData name="Kumi, Nana Abena" userId="20ea1f53-1fcb-4f2b-a382-4e13e0e95b8a" providerId="ADAL" clId="{11F15DB2-CA9C-442B-BE7A-EA5DB90CA63A}" dt="2026-01-14T17:08:05.024" v="851" actId="26606"/>
          <ac:spMkLst>
            <pc:docMk/>
            <pc:sldMk cId="0" sldId="307"/>
            <ac:spMk id="11" creationId="{32AEEBC8-9D30-42EF-95F2-386C2653FBF0}"/>
          </ac:spMkLst>
        </pc:spChg>
        <pc:spChg chg="add">
          <ac:chgData name="Kumi, Nana Abena" userId="20ea1f53-1fcb-4f2b-a382-4e13e0e95b8a" providerId="ADAL" clId="{11F15DB2-CA9C-442B-BE7A-EA5DB90CA63A}" dt="2026-01-14T17:08:05.024" v="851" actId="26606"/>
          <ac:spMkLst>
            <pc:docMk/>
            <pc:sldMk cId="0" sldId="307"/>
            <ac:spMk id="13" creationId="{2E92FA66-67D7-4CB4-94D3-E643A9AD4757}"/>
          </ac:spMkLst>
        </pc:spChg>
        <pc:picChg chg="add mod">
          <ac:chgData name="Kumi, Nana Abena" userId="20ea1f53-1fcb-4f2b-a382-4e13e0e95b8a" providerId="ADAL" clId="{11F15DB2-CA9C-442B-BE7A-EA5DB90CA63A}" dt="2026-01-14T17:08:05.024" v="851" actId="26606"/>
          <ac:picMkLst>
            <pc:docMk/>
            <pc:sldMk cId="0" sldId="307"/>
            <ac:picMk id="6" creationId="{DD2B9045-4AC2-FC66-699F-5FDD18A540D1}"/>
          </ac:picMkLst>
        </pc:picChg>
      </pc:sldChg>
      <pc:sldChg chg="addSp modSp del mod ord">
        <pc:chgData name="Kumi, Nana Abena" userId="20ea1f53-1fcb-4f2b-a382-4e13e0e95b8a" providerId="ADAL" clId="{11F15DB2-CA9C-442B-BE7A-EA5DB90CA63A}" dt="2026-01-14T19:19:25.461" v="1692" actId="47"/>
        <pc:sldMkLst>
          <pc:docMk/>
          <pc:sldMk cId="0" sldId="308"/>
        </pc:sldMkLst>
        <pc:picChg chg="add mod">
          <ac:chgData name="Kumi, Nana Abena" userId="20ea1f53-1fcb-4f2b-a382-4e13e0e95b8a" providerId="ADAL" clId="{11F15DB2-CA9C-442B-BE7A-EA5DB90CA63A}" dt="2026-01-14T19:17:59.012" v="1569" actId="1076"/>
          <ac:picMkLst>
            <pc:docMk/>
            <pc:sldMk cId="0" sldId="308"/>
            <ac:picMk id="6" creationId="{A1F6A08D-128E-8CE3-DD8F-4BDC5A278FDF}"/>
          </ac:picMkLst>
        </pc:picChg>
      </pc:sldChg>
      <pc:sldChg chg="addSp modSp mod setBg">
        <pc:chgData name="Kumi, Nana Abena" userId="20ea1f53-1fcb-4f2b-a382-4e13e0e95b8a" providerId="ADAL" clId="{11F15DB2-CA9C-442B-BE7A-EA5DB90CA63A}" dt="2026-01-14T22:34:23.720" v="3970" actId="20577"/>
        <pc:sldMkLst>
          <pc:docMk/>
          <pc:sldMk cId="0" sldId="309"/>
        </pc:sldMkLst>
        <pc:spChg chg="mod">
          <ac:chgData name="Kumi, Nana Abena" userId="20ea1f53-1fcb-4f2b-a382-4e13e0e95b8a" providerId="ADAL" clId="{11F15DB2-CA9C-442B-BE7A-EA5DB90CA63A}" dt="2026-01-14T19:34:34.944" v="1760" actId="26606"/>
          <ac:spMkLst>
            <pc:docMk/>
            <pc:sldMk cId="0" sldId="309"/>
            <ac:spMk id="3" creationId="{00000000-0000-0000-0000-000000000000}"/>
          </ac:spMkLst>
        </pc:spChg>
        <pc:spChg chg="mod ord">
          <ac:chgData name="Kumi, Nana Abena" userId="20ea1f53-1fcb-4f2b-a382-4e13e0e95b8a" providerId="ADAL" clId="{11F15DB2-CA9C-442B-BE7A-EA5DB90CA63A}" dt="2026-01-14T19:34:34.944" v="1760" actId="26606"/>
          <ac:spMkLst>
            <pc:docMk/>
            <pc:sldMk cId="0" sldId="309"/>
            <ac:spMk id="4" creationId="{00000000-0000-0000-0000-000000000000}"/>
          </ac:spMkLst>
        </pc:spChg>
        <pc:spChg chg="mod ord">
          <ac:chgData name="Kumi, Nana Abena" userId="20ea1f53-1fcb-4f2b-a382-4e13e0e95b8a" providerId="ADAL" clId="{11F15DB2-CA9C-442B-BE7A-EA5DB90CA63A}" dt="2026-01-14T22:34:23.720" v="3970" actId="20577"/>
          <ac:spMkLst>
            <pc:docMk/>
            <pc:sldMk cId="0" sldId="309"/>
            <ac:spMk id="5" creationId="{00000000-0000-0000-0000-000000000000}"/>
          </ac:spMkLst>
        </pc:spChg>
        <pc:spChg chg="add">
          <ac:chgData name="Kumi, Nana Abena" userId="20ea1f53-1fcb-4f2b-a382-4e13e0e95b8a" providerId="ADAL" clId="{11F15DB2-CA9C-442B-BE7A-EA5DB90CA63A}" dt="2026-01-14T19:34:34.944" v="1760" actId="26606"/>
          <ac:spMkLst>
            <pc:docMk/>
            <pc:sldMk cId="0" sldId="309"/>
            <ac:spMk id="11" creationId="{D7A453D2-15D8-4403-815F-291FA16340D9}"/>
          </ac:spMkLst>
        </pc:spChg>
        <pc:spChg chg="add">
          <ac:chgData name="Kumi, Nana Abena" userId="20ea1f53-1fcb-4f2b-a382-4e13e0e95b8a" providerId="ADAL" clId="{11F15DB2-CA9C-442B-BE7A-EA5DB90CA63A}" dt="2026-01-14T19:34:34.944" v="1760" actId="26606"/>
          <ac:spMkLst>
            <pc:docMk/>
            <pc:sldMk cId="0" sldId="309"/>
            <ac:spMk id="13" creationId="{8161EA6B-09CA-445B-AB0D-8DF76FA92DEF}"/>
          </ac:spMkLst>
        </pc:spChg>
        <pc:spChg chg="add">
          <ac:chgData name="Kumi, Nana Abena" userId="20ea1f53-1fcb-4f2b-a382-4e13e0e95b8a" providerId="ADAL" clId="{11F15DB2-CA9C-442B-BE7A-EA5DB90CA63A}" dt="2026-01-14T19:34:34.944" v="1760" actId="26606"/>
          <ac:spMkLst>
            <pc:docMk/>
            <pc:sldMk cId="0" sldId="309"/>
            <ac:spMk id="23" creationId="{B8114C98-A349-4111-A123-E8EAB86ABE30}"/>
          </ac:spMkLst>
        </pc:spChg>
        <pc:spChg chg="add">
          <ac:chgData name="Kumi, Nana Abena" userId="20ea1f53-1fcb-4f2b-a382-4e13e0e95b8a" providerId="ADAL" clId="{11F15DB2-CA9C-442B-BE7A-EA5DB90CA63A}" dt="2026-01-14T19:34:34.944" v="1760" actId="26606"/>
          <ac:spMkLst>
            <pc:docMk/>
            <pc:sldMk cId="0" sldId="309"/>
            <ac:spMk id="31" creationId="{E2D3D3F2-ABBB-4453-B1C5-1BEBF7E4DD56}"/>
          </ac:spMkLst>
        </pc:spChg>
        <pc:grpChg chg="add">
          <ac:chgData name="Kumi, Nana Abena" userId="20ea1f53-1fcb-4f2b-a382-4e13e0e95b8a" providerId="ADAL" clId="{11F15DB2-CA9C-442B-BE7A-EA5DB90CA63A}" dt="2026-01-14T19:34:34.944" v="1760" actId="26606"/>
          <ac:grpSpMkLst>
            <pc:docMk/>
            <pc:sldMk cId="0" sldId="309"/>
            <ac:grpSpMk id="25" creationId="{670FB431-AE18-414D-92F4-1D12D1991152}"/>
          </ac:grpSpMkLst>
        </pc:grpChg>
        <pc:grpChg chg="add">
          <ac:chgData name="Kumi, Nana Abena" userId="20ea1f53-1fcb-4f2b-a382-4e13e0e95b8a" providerId="ADAL" clId="{11F15DB2-CA9C-442B-BE7A-EA5DB90CA63A}" dt="2026-01-14T19:34:34.944" v="1760" actId="26606"/>
          <ac:grpSpMkLst>
            <pc:docMk/>
            <pc:sldMk cId="0" sldId="309"/>
            <ac:grpSpMk id="39" creationId="{4043ADFC-DC2E-40D2-954D-4A13B908DA80}"/>
          </ac:grpSpMkLst>
        </pc:grpChg>
        <pc:picChg chg="add mod">
          <ac:chgData name="Kumi, Nana Abena" userId="20ea1f53-1fcb-4f2b-a382-4e13e0e95b8a" providerId="ADAL" clId="{11F15DB2-CA9C-442B-BE7A-EA5DB90CA63A}" dt="2026-01-14T19:35:33.595" v="1814" actId="1076"/>
          <ac:picMkLst>
            <pc:docMk/>
            <pc:sldMk cId="0" sldId="309"/>
            <ac:picMk id="6" creationId="{E5C1B5C1-2B2F-64E8-89CA-BFD35076487C}"/>
          </ac:picMkLst>
        </pc:picChg>
      </pc:sldChg>
      <pc:sldChg chg="addSp modSp mod setBg">
        <pc:chgData name="Kumi, Nana Abena" userId="20ea1f53-1fcb-4f2b-a382-4e13e0e95b8a" providerId="ADAL" clId="{11F15DB2-CA9C-442B-BE7A-EA5DB90CA63A}" dt="2026-01-14T19:38:17.727" v="1934" actId="1076"/>
        <pc:sldMkLst>
          <pc:docMk/>
          <pc:sldMk cId="0" sldId="310"/>
        </pc:sldMkLst>
        <pc:spChg chg="mod">
          <ac:chgData name="Kumi, Nana Abena" userId="20ea1f53-1fcb-4f2b-a382-4e13e0e95b8a" providerId="ADAL" clId="{11F15DB2-CA9C-442B-BE7A-EA5DB90CA63A}" dt="2026-01-14T19:37:28.668" v="1863" actId="14100"/>
          <ac:spMkLst>
            <pc:docMk/>
            <pc:sldMk cId="0" sldId="310"/>
            <ac:spMk id="3" creationId="{00000000-0000-0000-0000-000000000000}"/>
          </ac:spMkLst>
        </pc:spChg>
        <pc:spChg chg="mod ord">
          <ac:chgData name="Kumi, Nana Abena" userId="20ea1f53-1fcb-4f2b-a382-4e13e0e95b8a" providerId="ADAL" clId="{11F15DB2-CA9C-442B-BE7A-EA5DB90CA63A}" dt="2026-01-14T19:36:37.843" v="1847" actId="26606"/>
          <ac:spMkLst>
            <pc:docMk/>
            <pc:sldMk cId="0" sldId="310"/>
            <ac:spMk id="4" creationId="{00000000-0000-0000-0000-000000000000}"/>
          </ac:spMkLst>
        </pc:spChg>
        <pc:spChg chg="mod ord">
          <ac:chgData name="Kumi, Nana Abena" userId="20ea1f53-1fcb-4f2b-a382-4e13e0e95b8a" providerId="ADAL" clId="{11F15DB2-CA9C-442B-BE7A-EA5DB90CA63A}" dt="2026-01-14T19:37:48.974" v="1933" actId="20577"/>
          <ac:spMkLst>
            <pc:docMk/>
            <pc:sldMk cId="0" sldId="310"/>
            <ac:spMk id="5" creationId="{00000000-0000-0000-0000-000000000000}"/>
          </ac:spMkLst>
        </pc:spChg>
        <pc:spChg chg="add">
          <ac:chgData name="Kumi, Nana Abena" userId="20ea1f53-1fcb-4f2b-a382-4e13e0e95b8a" providerId="ADAL" clId="{11F15DB2-CA9C-442B-BE7A-EA5DB90CA63A}" dt="2026-01-14T19:36:37.843" v="1847" actId="26606"/>
          <ac:spMkLst>
            <pc:docMk/>
            <pc:sldMk cId="0" sldId="310"/>
            <ac:spMk id="11" creationId="{D7A453D2-15D8-4403-815F-291FA16340D9}"/>
          </ac:spMkLst>
        </pc:spChg>
        <pc:spChg chg="add">
          <ac:chgData name="Kumi, Nana Abena" userId="20ea1f53-1fcb-4f2b-a382-4e13e0e95b8a" providerId="ADAL" clId="{11F15DB2-CA9C-442B-BE7A-EA5DB90CA63A}" dt="2026-01-14T19:36:37.843" v="1847" actId="26606"/>
          <ac:spMkLst>
            <pc:docMk/>
            <pc:sldMk cId="0" sldId="310"/>
            <ac:spMk id="13" creationId="{8161EA6B-09CA-445B-AB0D-8DF76FA92DEF}"/>
          </ac:spMkLst>
        </pc:spChg>
        <pc:spChg chg="add">
          <ac:chgData name="Kumi, Nana Abena" userId="20ea1f53-1fcb-4f2b-a382-4e13e0e95b8a" providerId="ADAL" clId="{11F15DB2-CA9C-442B-BE7A-EA5DB90CA63A}" dt="2026-01-14T19:36:37.843" v="1847" actId="26606"/>
          <ac:spMkLst>
            <pc:docMk/>
            <pc:sldMk cId="0" sldId="310"/>
            <ac:spMk id="23" creationId="{B8114C98-A349-4111-A123-E8EAB86ABE30}"/>
          </ac:spMkLst>
        </pc:spChg>
        <pc:spChg chg="add">
          <ac:chgData name="Kumi, Nana Abena" userId="20ea1f53-1fcb-4f2b-a382-4e13e0e95b8a" providerId="ADAL" clId="{11F15DB2-CA9C-442B-BE7A-EA5DB90CA63A}" dt="2026-01-14T19:36:37.843" v="1847" actId="26606"/>
          <ac:spMkLst>
            <pc:docMk/>
            <pc:sldMk cId="0" sldId="310"/>
            <ac:spMk id="31" creationId="{E2D3D3F2-ABBB-4453-B1C5-1BEBF7E4DD56}"/>
          </ac:spMkLst>
        </pc:spChg>
        <pc:grpChg chg="add">
          <ac:chgData name="Kumi, Nana Abena" userId="20ea1f53-1fcb-4f2b-a382-4e13e0e95b8a" providerId="ADAL" clId="{11F15DB2-CA9C-442B-BE7A-EA5DB90CA63A}" dt="2026-01-14T19:36:37.843" v="1847" actId="26606"/>
          <ac:grpSpMkLst>
            <pc:docMk/>
            <pc:sldMk cId="0" sldId="310"/>
            <ac:grpSpMk id="15" creationId="{74E65F23-789E-4CB9-B34F-46A85E25D667}"/>
          </ac:grpSpMkLst>
        </pc:grpChg>
        <pc:grpChg chg="add">
          <ac:chgData name="Kumi, Nana Abena" userId="20ea1f53-1fcb-4f2b-a382-4e13e0e95b8a" providerId="ADAL" clId="{11F15DB2-CA9C-442B-BE7A-EA5DB90CA63A}" dt="2026-01-14T19:36:37.843" v="1847" actId="26606"/>
          <ac:grpSpMkLst>
            <pc:docMk/>
            <pc:sldMk cId="0" sldId="310"/>
            <ac:grpSpMk id="39" creationId="{4043ADFC-DC2E-40D2-954D-4A13B908DA80}"/>
          </ac:grpSpMkLst>
        </pc:grpChg>
        <pc:picChg chg="add mod">
          <ac:chgData name="Kumi, Nana Abena" userId="20ea1f53-1fcb-4f2b-a382-4e13e0e95b8a" providerId="ADAL" clId="{11F15DB2-CA9C-442B-BE7A-EA5DB90CA63A}" dt="2026-01-14T19:38:17.727" v="1934" actId="1076"/>
          <ac:picMkLst>
            <pc:docMk/>
            <pc:sldMk cId="0" sldId="310"/>
            <ac:picMk id="6" creationId="{9AADE52B-5942-1507-799D-6D2463E98426}"/>
          </ac:picMkLst>
        </pc:picChg>
      </pc:sldChg>
      <pc:sldChg chg="addSp delSp modSp mod setBg">
        <pc:chgData name="Kumi, Nana Abena" userId="20ea1f53-1fcb-4f2b-a382-4e13e0e95b8a" providerId="ADAL" clId="{11F15DB2-CA9C-442B-BE7A-EA5DB90CA63A}" dt="2026-01-14T19:40:04.684" v="2063" actId="20577"/>
        <pc:sldMkLst>
          <pc:docMk/>
          <pc:sldMk cId="0" sldId="311"/>
        </pc:sldMkLst>
        <pc:spChg chg="mod">
          <ac:chgData name="Kumi, Nana Abena" userId="20ea1f53-1fcb-4f2b-a382-4e13e0e95b8a" providerId="ADAL" clId="{11F15DB2-CA9C-442B-BE7A-EA5DB90CA63A}" dt="2026-01-14T19:38:59.727" v="1948" actId="1076"/>
          <ac:spMkLst>
            <pc:docMk/>
            <pc:sldMk cId="0" sldId="311"/>
            <ac:spMk id="3" creationId="{00000000-0000-0000-0000-000000000000}"/>
          </ac:spMkLst>
        </pc:spChg>
        <pc:spChg chg="mod ord">
          <ac:chgData name="Kumi, Nana Abena" userId="20ea1f53-1fcb-4f2b-a382-4e13e0e95b8a" providerId="ADAL" clId="{11F15DB2-CA9C-442B-BE7A-EA5DB90CA63A}" dt="2026-01-14T19:38:45.215" v="1942" actId="26606"/>
          <ac:spMkLst>
            <pc:docMk/>
            <pc:sldMk cId="0" sldId="311"/>
            <ac:spMk id="4" creationId="{00000000-0000-0000-0000-000000000000}"/>
          </ac:spMkLst>
        </pc:spChg>
        <pc:spChg chg="mod ord">
          <ac:chgData name="Kumi, Nana Abena" userId="20ea1f53-1fcb-4f2b-a382-4e13e0e95b8a" providerId="ADAL" clId="{11F15DB2-CA9C-442B-BE7A-EA5DB90CA63A}" dt="2026-01-14T19:40:04.684" v="2063" actId="20577"/>
          <ac:spMkLst>
            <pc:docMk/>
            <pc:sldMk cId="0" sldId="311"/>
            <ac:spMk id="5" creationId="{00000000-0000-0000-0000-000000000000}"/>
          </ac:spMkLst>
        </pc:spChg>
        <pc:spChg chg="add">
          <ac:chgData name="Kumi, Nana Abena" userId="20ea1f53-1fcb-4f2b-a382-4e13e0e95b8a" providerId="ADAL" clId="{11F15DB2-CA9C-442B-BE7A-EA5DB90CA63A}" dt="2026-01-14T19:38:45.215" v="1942" actId="26606"/>
          <ac:spMkLst>
            <pc:docMk/>
            <pc:sldMk cId="0" sldId="311"/>
            <ac:spMk id="13" creationId="{D7A453D2-15D8-4403-815F-291FA16340D9}"/>
          </ac:spMkLst>
        </pc:spChg>
        <pc:spChg chg="add">
          <ac:chgData name="Kumi, Nana Abena" userId="20ea1f53-1fcb-4f2b-a382-4e13e0e95b8a" providerId="ADAL" clId="{11F15DB2-CA9C-442B-BE7A-EA5DB90CA63A}" dt="2026-01-14T19:38:45.215" v="1942" actId="26606"/>
          <ac:spMkLst>
            <pc:docMk/>
            <pc:sldMk cId="0" sldId="311"/>
            <ac:spMk id="15" creationId="{8161EA6B-09CA-445B-AB0D-8DF76FA92DEF}"/>
          </ac:spMkLst>
        </pc:spChg>
        <pc:spChg chg="add">
          <ac:chgData name="Kumi, Nana Abena" userId="20ea1f53-1fcb-4f2b-a382-4e13e0e95b8a" providerId="ADAL" clId="{11F15DB2-CA9C-442B-BE7A-EA5DB90CA63A}" dt="2026-01-14T19:38:45.215" v="1942" actId="26606"/>
          <ac:spMkLst>
            <pc:docMk/>
            <pc:sldMk cId="0" sldId="311"/>
            <ac:spMk id="25" creationId="{B8114C98-A349-4111-A123-E8EAB86ABE30}"/>
          </ac:spMkLst>
        </pc:spChg>
        <pc:spChg chg="add">
          <ac:chgData name="Kumi, Nana Abena" userId="20ea1f53-1fcb-4f2b-a382-4e13e0e95b8a" providerId="ADAL" clId="{11F15DB2-CA9C-442B-BE7A-EA5DB90CA63A}" dt="2026-01-14T19:38:45.215" v="1942" actId="26606"/>
          <ac:spMkLst>
            <pc:docMk/>
            <pc:sldMk cId="0" sldId="311"/>
            <ac:spMk id="33" creationId="{E2D3D3F2-ABBB-4453-B1C5-1BEBF7E4DD56}"/>
          </ac:spMkLst>
        </pc:spChg>
        <pc:grpChg chg="add">
          <ac:chgData name="Kumi, Nana Abena" userId="20ea1f53-1fcb-4f2b-a382-4e13e0e95b8a" providerId="ADAL" clId="{11F15DB2-CA9C-442B-BE7A-EA5DB90CA63A}" dt="2026-01-14T19:38:45.215" v="1942" actId="26606"/>
          <ac:grpSpMkLst>
            <pc:docMk/>
            <pc:sldMk cId="0" sldId="311"/>
            <ac:grpSpMk id="17" creationId="{74E65F23-789E-4CB9-B34F-46A85E25D667}"/>
          </ac:grpSpMkLst>
        </pc:grpChg>
        <pc:grpChg chg="add">
          <ac:chgData name="Kumi, Nana Abena" userId="20ea1f53-1fcb-4f2b-a382-4e13e0e95b8a" providerId="ADAL" clId="{11F15DB2-CA9C-442B-BE7A-EA5DB90CA63A}" dt="2026-01-14T19:38:45.215" v="1942" actId="26606"/>
          <ac:grpSpMkLst>
            <pc:docMk/>
            <pc:sldMk cId="0" sldId="311"/>
            <ac:grpSpMk id="35" creationId="{8214E4A5-A0D2-42C4-8D14-D2A7E495F041}"/>
          </ac:grpSpMkLst>
        </pc:grpChg>
        <pc:picChg chg="add del">
          <ac:chgData name="Kumi, Nana Abena" userId="20ea1f53-1fcb-4f2b-a382-4e13e0e95b8a" providerId="ADAL" clId="{11F15DB2-CA9C-442B-BE7A-EA5DB90CA63A}" dt="2026-01-14T19:38:20.619" v="1936" actId="22"/>
          <ac:picMkLst>
            <pc:docMk/>
            <pc:sldMk cId="0" sldId="311"/>
            <ac:picMk id="6" creationId="{58A007F0-0B29-E69B-B7DC-FC2BF466F5C2}"/>
          </ac:picMkLst>
        </pc:picChg>
        <pc:picChg chg="add mod">
          <ac:chgData name="Kumi, Nana Abena" userId="20ea1f53-1fcb-4f2b-a382-4e13e0e95b8a" providerId="ADAL" clId="{11F15DB2-CA9C-442B-BE7A-EA5DB90CA63A}" dt="2026-01-14T19:38:46.962" v="1943" actId="1076"/>
          <ac:picMkLst>
            <pc:docMk/>
            <pc:sldMk cId="0" sldId="311"/>
            <ac:picMk id="8" creationId="{DCBB625A-3980-11D1-463C-0EFF90AB8902}"/>
          </ac:picMkLst>
        </pc:picChg>
      </pc:sldChg>
      <pc:sldChg chg="addSp modSp mod setBg">
        <pc:chgData name="Kumi, Nana Abena" userId="20ea1f53-1fcb-4f2b-a382-4e13e0e95b8a" providerId="ADAL" clId="{11F15DB2-CA9C-442B-BE7A-EA5DB90CA63A}" dt="2026-01-14T19:41:19.312" v="2211" actId="5793"/>
        <pc:sldMkLst>
          <pc:docMk/>
          <pc:sldMk cId="0" sldId="312"/>
        </pc:sldMkLst>
        <pc:spChg chg="mod">
          <ac:chgData name="Kumi, Nana Abena" userId="20ea1f53-1fcb-4f2b-a382-4e13e0e95b8a" providerId="ADAL" clId="{11F15DB2-CA9C-442B-BE7A-EA5DB90CA63A}" dt="2026-01-14T19:40:27.584" v="2068" actId="14100"/>
          <ac:spMkLst>
            <pc:docMk/>
            <pc:sldMk cId="0" sldId="312"/>
            <ac:spMk id="3" creationId="{00000000-0000-0000-0000-000000000000}"/>
          </ac:spMkLst>
        </pc:spChg>
        <pc:spChg chg="mod ord">
          <ac:chgData name="Kumi, Nana Abena" userId="20ea1f53-1fcb-4f2b-a382-4e13e0e95b8a" providerId="ADAL" clId="{11F15DB2-CA9C-442B-BE7A-EA5DB90CA63A}" dt="2026-01-14T19:40:21.965" v="2066" actId="26606"/>
          <ac:spMkLst>
            <pc:docMk/>
            <pc:sldMk cId="0" sldId="312"/>
            <ac:spMk id="4" creationId="{00000000-0000-0000-0000-000000000000}"/>
          </ac:spMkLst>
        </pc:spChg>
        <pc:spChg chg="mod ord">
          <ac:chgData name="Kumi, Nana Abena" userId="20ea1f53-1fcb-4f2b-a382-4e13e0e95b8a" providerId="ADAL" clId="{11F15DB2-CA9C-442B-BE7A-EA5DB90CA63A}" dt="2026-01-14T19:41:19.312" v="2211" actId="5793"/>
          <ac:spMkLst>
            <pc:docMk/>
            <pc:sldMk cId="0" sldId="312"/>
            <ac:spMk id="5" creationId="{00000000-0000-0000-0000-000000000000}"/>
          </ac:spMkLst>
        </pc:spChg>
        <pc:spChg chg="add">
          <ac:chgData name="Kumi, Nana Abena" userId="20ea1f53-1fcb-4f2b-a382-4e13e0e95b8a" providerId="ADAL" clId="{11F15DB2-CA9C-442B-BE7A-EA5DB90CA63A}" dt="2026-01-14T19:40:21.965" v="2066" actId="26606"/>
          <ac:spMkLst>
            <pc:docMk/>
            <pc:sldMk cId="0" sldId="312"/>
            <ac:spMk id="11" creationId="{D7A453D2-15D8-4403-815F-291FA16340D9}"/>
          </ac:spMkLst>
        </pc:spChg>
        <pc:spChg chg="add">
          <ac:chgData name="Kumi, Nana Abena" userId="20ea1f53-1fcb-4f2b-a382-4e13e0e95b8a" providerId="ADAL" clId="{11F15DB2-CA9C-442B-BE7A-EA5DB90CA63A}" dt="2026-01-14T19:40:21.965" v="2066" actId="26606"/>
          <ac:spMkLst>
            <pc:docMk/>
            <pc:sldMk cId="0" sldId="312"/>
            <ac:spMk id="13" creationId="{8161EA6B-09CA-445B-AB0D-8DF76FA92DEF}"/>
          </ac:spMkLst>
        </pc:spChg>
        <pc:spChg chg="add">
          <ac:chgData name="Kumi, Nana Abena" userId="20ea1f53-1fcb-4f2b-a382-4e13e0e95b8a" providerId="ADAL" clId="{11F15DB2-CA9C-442B-BE7A-EA5DB90CA63A}" dt="2026-01-14T19:40:21.965" v="2066" actId="26606"/>
          <ac:spMkLst>
            <pc:docMk/>
            <pc:sldMk cId="0" sldId="312"/>
            <ac:spMk id="23" creationId="{B8114C98-A349-4111-A123-E8EAB86ABE30}"/>
          </ac:spMkLst>
        </pc:spChg>
        <pc:spChg chg="add">
          <ac:chgData name="Kumi, Nana Abena" userId="20ea1f53-1fcb-4f2b-a382-4e13e0e95b8a" providerId="ADAL" clId="{11F15DB2-CA9C-442B-BE7A-EA5DB90CA63A}" dt="2026-01-14T19:40:21.965" v="2066" actId="26606"/>
          <ac:spMkLst>
            <pc:docMk/>
            <pc:sldMk cId="0" sldId="312"/>
            <ac:spMk id="31" creationId="{E2D3D3F2-ABBB-4453-B1C5-1BEBF7E4DD56}"/>
          </ac:spMkLst>
        </pc:spChg>
        <pc:grpChg chg="add">
          <ac:chgData name="Kumi, Nana Abena" userId="20ea1f53-1fcb-4f2b-a382-4e13e0e95b8a" providerId="ADAL" clId="{11F15DB2-CA9C-442B-BE7A-EA5DB90CA63A}" dt="2026-01-14T19:40:21.965" v="2066" actId="26606"/>
          <ac:grpSpMkLst>
            <pc:docMk/>
            <pc:sldMk cId="0" sldId="312"/>
            <ac:grpSpMk id="15" creationId="{74E65F23-789E-4CB9-B34F-46A85E25D667}"/>
          </ac:grpSpMkLst>
        </pc:grpChg>
        <pc:grpChg chg="add">
          <ac:chgData name="Kumi, Nana Abena" userId="20ea1f53-1fcb-4f2b-a382-4e13e0e95b8a" providerId="ADAL" clId="{11F15DB2-CA9C-442B-BE7A-EA5DB90CA63A}" dt="2026-01-14T19:40:21.965" v="2066" actId="26606"/>
          <ac:grpSpMkLst>
            <pc:docMk/>
            <pc:sldMk cId="0" sldId="312"/>
            <ac:grpSpMk id="25" creationId="{670FB431-AE18-414D-92F4-1D12D1991152}"/>
          </ac:grpSpMkLst>
        </pc:grpChg>
        <pc:picChg chg="add mod">
          <ac:chgData name="Kumi, Nana Abena" userId="20ea1f53-1fcb-4f2b-a382-4e13e0e95b8a" providerId="ADAL" clId="{11F15DB2-CA9C-442B-BE7A-EA5DB90CA63A}" dt="2026-01-14T19:40:24.658" v="2067" actId="1076"/>
          <ac:picMkLst>
            <pc:docMk/>
            <pc:sldMk cId="0" sldId="312"/>
            <ac:picMk id="6" creationId="{220A44FA-1AA2-AB72-12EA-7DB385409EE7}"/>
          </ac:picMkLst>
        </pc:picChg>
      </pc:sldChg>
      <pc:sldChg chg="addSp modSp mod setBg">
        <pc:chgData name="Kumi, Nana Abena" userId="20ea1f53-1fcb-4f2b-a382-4e13e0e95b8a" providerId="ADAL" clId="{11F15DB2-CA9C-442B-BE7A-EA5DB90CA63A}" dt="2026-01-14T19:55:58.876" v="2371" actId="1076"/>
        <pc:sldMkLst>
          <pc:docMk/>
          <pc:sldMk cId="0" sldId="313"/>
        </pc:sldMkLst>
        <pc:spChg chg="mod">
          <ac:chgData name="Kumi, Nana Abena" userId="20ea1f53-1fcb-4f2b-a382-4e13e0e95b8a" providerId="ADAL" clId="{11F15DB2-CA9C-442B-BE7A-EA5DB90CA63A}" dt="2026-01-14T19:55:55.615" v="2370" actId="1076"/>
          <ac:spMkLst>
            <pc:docMk/>
            <pc:sldMk cId="0" sldId="313"/>
            <ac:spMk id="3" creationId="{00000000-0000-0000-0000-000000000000}"/>
          </ac:spMkLst>
        </pc:spChg>
        <pc:spChg chg="mod ord">
          <ac:chgData name="Kumi, Nana Abena" userId="20ea1f53-1fcb-4f2b-a382-4e13e0e95b8a" providerId="ADAL" clId="{11F15DB2-CA9C-442B-BE7A-EA5DB90CA63A}" dt="2026-01-14T19:55:19.239" v="2287" actId="26606"/>
          <ac:spMkLst>
            <pc:docMk/>
            <pc:sldMk cId="0" sldId="313"/>
            <ac:spMk id="4" creationId="{00000000-0000-0000-0000-000000000000}"/>
          </ac:spMkLst>
        </pc:spChg>
        <pc:spChg chg="mod ord">
          <ac:chgData name="Kumi, Nana Abena" userId="20ea1f53-1fcb-4f2b-a382-4e13e0e95b8a" providerId="ADAL" clId="{11F15DB2-CA9C-442B-BE7A-EA5DB90CA63A}" dt="2026-01-14T19:55:58.876" v="2371" actId="1076"/>
          <ac:spMkLst>
            <pc:docMk/>
            <pc:sldMk cId="0" sldId="313"/>
            <ac:spMk id="5" creationId="{00000000-0000-0000-0000-000000000000}"/>
          </ac:spMkLst>
        </pc:spChg>
        <pc:spChg chg="add">
          <ac:chgData name="Kumi, Nana Abena" userId="20ea1f53-1fcb-4f2b-a382-4e13e0e95b8a" providerId="ADAL" clId="{11F15DB2-CA9C-442B-BE7A-EA5DB90CA63A}" dt="2026-01-14T19:55:19.239" v="2287" actId="26606"/>
          <ac:spMkLst>
            <pc:docMk/>
            <pc:sldMk cId="0" sldId="313"/>
            <ac:spMk id="11" creationId="{D7A453D2-15D8-4403-815F-291FA16340D9}"/>
          </ac:spMkLst>
        </pc:spChg>
        <pc:spChg chg="add">
          <ac:chgData name="Kumi, Nana Abena" userId="20ea1f53-1fcb-4f2b-a382-4e13e0e95b8a" providerId="ADAL" clId="{11F15DB2-CA9C-442B-BE7A-EA5DB90CA63A}" dt="2026-01-14T19:55:19.239" v="2287" actId="26606"/>
          <ac:spMkLst>
            <pc:docMk/>
            <pc:sldMk cId="0" sldId="313"/>
            <ac:spMk id="13" creationId="{8161EA6B-09CA-445B-AB0D-8DF76FA92DEF}"/>
          </ac:spMkLst>
        </pc:spChg>
        <pc:spChg chg="add">
          <ac:chgData name="Kumi, Nana Abena" userId="20ea1f53-1fcb-4f2b-a382-4e13e0e95b8a" providerId="ADAL" clId="{11F15DB2-CA9C-442B-BE7A-EA5DB90CA63A}" dt="2026-01-14T19:55:19.239" v="2287" actId="26606"/>
          <ac:spMkLst>
            <pc:docMk/>
            <pc:sldMk cId="0" sldId="313"/>
            <ac:spMk id="23" creationId="{B8114C98-A349-4111-A123-E8EAB86ABE30}"/>
          </ac:spMkLst>
        </pc:spChg>
        <pc:spChg chg="add">
          <ac:chgData name="Kumi, Nana Abena" userId="20ea1f53-1fcb-4f2b-a382-4e13e0e95b8a" providerId="ADAL" clId="{11F15DB2-CA9C-442B-BE7A-EA5DB90CA63A}" dt="2026-01-14T19:55:19.239" v="2287" actId="26606"/>
          <ac:spMkLst>
            <pc:docMk/>
            <pc:sldMk cId="0" sldId="313"/>
            <ac:spMk id="31" creationId="{E2D3D3F2-ABBB-4453-B1C5-1BEBF7E4DD56}"/>
          </ac:spMkLst>
        </pc:spChg>
        <pc:grpChg chg="add">
          <ac:chgData name="Kumi, Nana Abena" userId="20ea1f53-1fcb-4f2b-a382-4e13e0e95b8a" providerId="ADAL" clId="{11F15DB2-CA9C-442B-BE7A-EA5DB90CA63A}" dt="2026-01-14T19:55:19.239" v="2287" actId="26606"/>
          <ac:grpSpMkLst>
            <pc:docMk/>
            <pc:sldMk cId="0" sldId="313"/>
            <ac:grpSpMk id="15" creationId="{74E65F23-789E-4CB9-B34F-46A85E25D667}"/>
          </ac:grpSpMkLst>
        </pc:grpChg>
        <pc:grpChg chg="add">
          <ac:chgData name="Kumi, Nana Abena" userId="20ea1f53-1fcb-4f2b-a382-4e13e0e95b8a" providerId="ADAL" clId="{11F15DB2-CA9C-442B-BE7A-EA5DB90CA63A}" dt="2026-01-14T19:55:19.239" v="2287" actId="26606"/>
          <ac:grpSpMkLst>
            <pc:docMk/>
            <pc:sldMk cId="0" sldId="313"/>
            <ac:grpSpMk id="33" creationId="{8214E4A5-A0D2-42C4-8D14-D2A7E495F041}"/>
          </ac:grpSpMkLst>
        </pc:grpChg>
        <pc:picChg chg="add mod">
          <ac:chgData name="Kumi, Nana Abena" userId="20ea1f53-1fcb-4f2b-a382-4e13e0e95b8a" providerId="ADAL" clId="{11F15DB2-CA9C-442B-BE7A-EA5DB90CA63A}" dt="2026-01-14T19:55:19.239" v="2287" actId="26606"/>
          <ac:picMkLst>
            <pc:docMk/>
            <pc:sldMk cId="0" sldId="313"/>
            <ac:picMk id="6" creationId="{0F5FF798-7A95-0D97-078F-7B24BEB32E76}"/>
          </ac:picMkLst>
        </pc:picChg>
      </pc:sldChg>
      <pc:sldChg chg="addSp modSp mod setBg">
        <pc:chgData name="Kumi, Nana Abena" userId="20ea1f53-1fcb-4f2b-a382-4e13e0e95b8a" providerId="ADAL" clId="{11F15DB2-CA9C-442B-BE7A-EA5DB90CA63A}" dt="2026-01-14T19:42:46.421" v="2281" actId="20577"/>
        <pc:sldMkLst>
          <pc:docMk/>
          <pc:sldMk cId="0" sldId="314"/>
        </pc:sldMkLst>
        <pc:spChg chg="mod ord">
          <ac:chgData name="Kumi, Nana Abena" userId="20ea1f53-1fcb-4f2b-a382-4e13e0e95b8a" providerId="ADAL" clId="{11F15DB2-CA9C-442B-BE7A-EA5DB90CA63A}" dt="2026-01-14T19:41:43.819" v="2214" actId="26606"/>
          <ac:spMkLst>
            <pc:docMk/>
            <pc:sldMk cId="0" sldId="314"/>
            <ac:spMk id="4" creationId="{00000000-0000-0000-0000-000000000000}"/>
          </ac:spMkLst>
        </pc:spChg>
        <pc:spChg chg="mod ord">
          <ac:chgData name="Kumi, Nana Abena" userId="20ea1f53-1fcb-4f2b-a382-4e13e0e95b8a" providerId="ADAL" clId="{11F15DB2-CA9C-442B-BE7A-EA5DB90CA63A}" dt="2026-01-14T19:42:46.421" v="2281" actId="20577"/>
          <ac:spMkLst>
            <pc:docMk/>
            <pc:sldMk cId="0" sldId="314"/>
            <ac:spMk id="5" creationId="{00000000-0000-0000-0000-000000000000}"/>
          </ac:spMkLst>
        </pc:spChg>
        <pc:spChg chg="mod">
          <ac:chgData name="Kumi, Nana Abena" userId="20ea1f53-1fcb-4f2b-a382-4e13e0e95b8a" providerId="ADAL" clId="{11F15DB2-CA9C-442B-BE7A-EA5DB90CA63A}" dt="2026-01-14T19:41:54.628" v="2220" actId="1076"/>
          <ac:spMkLst>
            <pc:docMk/>
            <pc:sldMk cId="0" sldId="314"/>
            <ac:spMk id="8" creationId="{00000000-0000-0000-0000-000000000000}"/>
          </ac:spMkLst>
        </pc:spChg>
        <pc:spChg chg="add">
          <ac:chgData name="Kumi, Nana Abena" userId="20ea1f53-1fcb-4f2b-a382-4e13e0e95b8a" providerId="ADAL" clId="{11F15DB2-CA9C-442B-BE7A-EA5DB90CA63A}" dt="2026-01-14T19:41:43.819" v="2214" actId="26606"/>
          <ac:spMkLst>
            <pc:docMk/>
            <pc:sldMk cId="0" sldId="314"/>
            <ac:spMk id="13" creationId="{D7A453D2-15D8-4403-815F-291FA16340D9}"/>
          </ac:spMkLst>
        </pc:spChg>
        <pc:spChg chg="add">
          <ac:chgData name="Kumi, Nana Abena" userId="20ea1f53-1fcb-4f2b-a382-4e13e0e95b8a" providerId="ADAL" clId="{11F15DB2-CA9C-442B-BE7A-EA5DB90CA63A}" dt="2026-01-14T19:41:43.819" v="2214" actId="26606"/>
          <ac:spMkLst>
            <pc:docMk/>
            <pc:sldMk cId="0" sldId="314"/>
            <ac:spMk id="15" creationId="{8161EA6B-09CA-445B-AB0D-8DF76FA92DEF}"/>
          </ac:spMkLst>
        </pc:spChg>
        <pc:spChg chg="add">
          <ac:chgData name="Kumi, Nana Abena" userId="20ea1f53-1fcb-4f2b-a382-4e13e0e95b8a" providerId="ADAL" clId="{11F15DB2-CA9C-442B-BE7A-EA5DB90CA63A}" dt="2026-01-14T19:41:43.819" v="2214" actId="26606"/>
          <ac:spMkLst>
            <pc:docMk/>
            <pc:sldMk cId="0" sldId="314"/>
            <ac:spMk id="25" creationId="{B8114C98-A349-4111-A123-E8EAB86ABE30}"/>
          </ac:spMkLst>
        </pc:spChg>
        <pc:spChg chg="add">
          <ac:chgData name="Kumi, Nana Abena" userId="20ea1f53-1fcb-4f2b-a382-4e13e0e95b8a" providerId="ADAL" clId="{11F15DB2-CA9C-442B-BE7A-EA5DB90CA63A}" dt="2026-01-14T19:41:43.819" v="2214" actId="26606"/>
          <ac:spMkLst>
            <pc:docMk/>
            <pc:sldMk cId="0" sldId="314"/>
            <ac:spMk id="33" creationId="{E2D3D3F2-ABBB-4453-B1C5-1BEBF7E4DD56}"/>
          </ac:spMkLst>
        </pc:spChg>
        <pc:grpChg chg="add">
          <ac:chgData name="Kumi, Nana Abena" userId="20ea1f53-1fcb-4f2b-a382-4e13e0e95b8a" providerId="ADAL" clId="{11F15DB2-CA9C-442B-BE7A-EA5DB90CA63A}" dt="2026-01-14T19:41:43.819" v="2214" actId="26606"/>
          <ac:grpSpMkLst>
            <pc:docMk/>
            <pc:sldMk cId="0" sldId="314"/>
            <ac:grpSpMk id="17" creationId="{B352BBB9-69A8-405C-9209-A9FE217AEDC4}"/>
          </ac:grpSpMkLst>
        </pc:grpChg>
        <pc:grpChg chg="add">
          <ac:chgData name="Kumi, Nana Abena" userId="20ea1f53-1fcb-4f2b-a382-4e13e0e95b8a" providerId="ADAL" clId="{11F15DB2-CA9C-442B-BE7A-EA5DB90CA63A}" dt="2026-01-14T19:41:43.819" v="2214" actId="26606"/>
          <ac:grpSpMkLst>
            <pc:docMk/>
            <pc:sldMk cId="0" sldId="314"/>
            <ac:grpSpMk id="27" creationId="{670FB431-AE18-414D-92F4-1D12D1991152}"/>
          </ac:grpSpMkLst>
        </pc:grpChg>
        <pc:picChg chg="add mod">
          <ac:chgData name="Kumi, Nana Abena" userId="20ea1f53-1fcb-4f2b-a382-4e13e0e95b8a" providerId="ADAL" clId="{11F15DB2-CA9C-442B-BE7A-EA5DB90CA63A}" dt="2026-01-14T19:41:48.441" v="2217" actId="1076"/>
          <ac:picMkLst>
            <pc:docMk/>
            <pc:sldMk cId="0" sldId="314"/>
            <ac:picMk id="3" creationId="{B3665042-5570-6488-B6D2-78040B9DA826}"/>
          </ac:picMkLst>
        </pc:picChg>
      </pc:sldChg>
      <pc:sldChg chg="addSp modSp mod setBg">
        <pc:chgData name="Kumi, Nana Abena" userId="20ea1f53-1fcb-4f2b-a382-4e13e0e95b8a" providerId="ADAL" clId="{11F15DB2-CA9C-442B-BE7A-EA5DB90CA63A}" dt="2026-01-14T19:57:26.861" v="2516" actId="20577"/>
        <pc:sldMkLst>
          <pc:docMk/>
          <pc:sldMk cId="0" sldId="315"/>
        </pc:sldMkLst>
        <pc:spChg chg="mod">
          <ac:chgData name="Kumi, Nana Abena" userId="20ea1f53-1fcb-4f2b-a382-4e13e0e95b8a" providerId="ADAL" clId="{11F15DB2-CA9C-442B-BE7A-EA5DB90CA63A}" dt="2026-01-14T19:56:35.058" v="2375" actId="26606"/>
          <ac:spMkLst>
            <pc:docMk/>
            <pc:sldMk cId="0" sldId="315"/>
            <ac:spMk id="3" creationId="{00000000-0000-0000-0000-000000000000}"/>
          </ac:spMkLst>
        </pc:spChg>
        <pc:spChg chg="mod ord">
          <ac:chgData name="Kumi, Nana Abena" userId="20ea1f53-1fcb-4f2b-a382-4e13e0e95b8a" providerId="ADAL" clId="{11F15DB2-CA9C-442B-BE7A-EA5DB90CA63A}" dt="2026-01-14T19:56:35.058" v="2375" actId="26606"/>
          <ac:spMkLst>
            <pc:docMk/>
            <pc:sldMk cId="0" sldId="315"/>
            <ac:spMk id="4" creationId="{00000000-0000-0000-0000-000000000000}"/>
          </ac:spMkLst>
        </pc:spChg>
        <pc:spChg chg="mod ord">
          <ac:chgData name="Kumi, Nana Abena" userId="20ea1f53-1fcb-4f2b-a382-4e13e0e95b8a" providerId="ADAL" clId="{11F15DB2-CA9C-442B-BE7A-EA5DB90CA63A}" dt="2026-01-14T19:57:26.861" v="2516" actId="20577"/>
          <ac:spMkLst>
            <pc:docMk/>
            <pc:sldMk cId="0" sldId="315"/>
            <ac:spMk id="5" creationId="{00000000-0000-0000-0000-000000000000}"/>
          </ac:spMkLst>
        </pc:spChg>
        <pc:spChg chg="add">
          <ac:chgData name="Kumi, Nana Abena" userId="20ea1f53-1fcb-4f2b-a382-4e13e0e95b8a" providerId="ADAL" clId="{11F15DB2-CA9C-442B-BE7A-EA5DB90CA63A}" dt="2026-01-14T19:56:35.058" v="2375" actId="26606"/>
          <ac:spMkLst>
            <pc:docMk/>
            <pc:sldMk cId="0" sldId="315"/>
            <ac:spMk id="11" creationId="{D7A453D2-15D8-4403-815F-291FA16340D9}"/>
          </ac:spMkLst>
        </pc:spChg>
        <pc:spChg chg="add">
          <ac:chgData name="Kumi, Nana Abena" userId="20ea1f53-1fcb-4f2b-a382-4e13e0e95b8a" providerId="ADAL" clId="{11F15DB2-CA9C-442B-BE7A-EA5DB90CA63A}" dt="2026-01-14T19:56:35.058" v="2375" actId="26606"/>
          <ac:spMkLst>
            <pc:docMk/>
            <pc:sldMk cId="0" sldId="315"/>
            <ac:spMk id="13" creationId="{8161EA6B-09CA-445B-AB0D-8DF76FA92DEF}"/>
          </ac:spMkLst>
        </pc:spChg>
        <pc:spChg chg="add">
          <ac:chgData name="Kumi, Nana Abena" userId="20ea1f53-1fcb-4f2b-a382-4e13e0e95b8a" providerId="ADAL" clId="{11F15DB2-CA9C-442B-BE7A-EA5DB90CA63A}" dt="2026-01-14T19:56:35.058" v="2375" actId="26606"/>
          <ac:spMkLst>
            <pc:docMk/>
            <pc:sldMk cId="0" sldId="315"/>
            <ac:spMk id="23" creationId="{B8114C98-A349-4111-A123-E8EAB86ABE30}"/>
          </ac:spMkLst>
        </pc:spChg>
        <pc:spChg chg="add">
          <ac:chgData name="Kumi, Nana Abena" userId="20ea1f53-1fcb-4f2b-a382-4e13e0e95b8a" providerId="ADAL" clId="{11F15DB2-CA9C-442B-BE7A-EA5DB90CA63A}" dt="2026-01-14T19:56:35.058" v="2375" actId="26606"/>
          <ac:spMkLst>
            <pc:docMk/>
            <pc:sldMk cId="0" sldId="315"/>
            <ac:spMk id="31" creationId="{E2D3D3F2-ABBB-4453-B1C5-1BEBF7E4DD56}"/>
          </ac:spMkLst>
        </pc:spChg>
        <pc:grpChg chg="add">
          <ac:chgData name="Kumi, Nana Abena" userId="20ea1f53-1fcb-4f2b-a382-4e13e0e95b8a" providerId="ADAL" clId="{11F15DB2-CA9C-442B-BE7A-EA5DB90CA63A}" dt="2026-01-14T19:56:35.058" v="2375" actId="26606"/>
          <ac:grpSpMkLst>
            <pc:docMk/>
            <pc:sldMk cId="0" sldId="315"/>
            <ac:grpSpMk id="25" creationId="{670FB431-AE18-414D-92F4-1D12D1991152}"/>
          </ac:grpSpMkLst>
        </pc:grpChg>
        <pc:grpChg chg="add">
          <ac:chgData name="Kumi, Nana Abena" userId="20ea1f53-1fcb-4f2b-a382-4e13e0e95b8a" providerId="ADAL" clId="{11F15DB2-CA9C-442B-BE7A-EA5DB90CA63A}" dt="2026-01-14T19:56:35.058" v="2375" actId="26606"/>
          <ac:grpSpMkLst>
            <pc:docMk/>
            <pc:sldMk cId="0" sldId="315"/>
            <ac:grpSpMk id="39" creationId="{4043ADFC-DC2E-40D2-954D-4A13B908DA80}"/>
          </ac:grpSpMkLst>
        </pc:grpChg>
        <pc:picChg chg="add mod">
          <ac:chgData name="Kumi, Nana Abena" userId="20ea1f53-1fcb-4f2b-a382-4e13e0e95b8a" providerId="ADAL" clId="{11F15DB2-CA9C-442B-BE7A-EA5DB90CA63A}" dt="2026-01-14T19:56:38.605" v="2376" actId="1076"/>
          <ac:picMkLst>
            <pc:docMk/>
            <pc:sldMk cId="0" sldId="315"/>
            <ac:picMk id="6" creationId="{8ED0E2AF-40E2-0FDC-BAE7-C5AB4F9FF7B7}"/>
          </ac:picMkLst>
        </pc:picChg>
      </pc:sldChg>
      <pc:sldChg chg="addSp delSp modSp mod setBg">
        <pc:chgData name="Kumi, Nana Abena" userId="20ea1f53-1fcb-4f2b-a382-4e13e0e95b8a" providerId="ADAL" clId="{11F15DB2-CA9C-442B-BE7A-EA5DB90CA63A}" dt="2026-01-14T20:03:46.325" v="2791" actId="20577"/>
        <pc:sldMkLst>
          <pc:docMk/>
          <pc:sldMk cId="0" sldId="316"/>
        </pc:sldMkLst>
        <pc:spChg chg="mod">
          <ac:chgData name="Kumi, Nana Abena" userId="20ea1f53-1fcb-4f2b-a382-4e13e0e95b8a" providerId="ADAL" clId="{11F15DB2-CA9C-442B-BE7A-EA5DB90CA63A}" dt="2026-01-14T20:00:26.708" v="2522" actId="26606"/>
          <ac:spMkLst>
            <pc:docMk/>
            <pc:sldMk cId="0" sldId="316"/>
            <ac:spMk id="3" creationId="{00000000-0000-0000-0000-000000000000}"/>
          </ac:spMkLst>
        </pc:spChg>
        <pc:spChg chg="mod ord">
          <ac:chgData name="Kumi, Nana Abena" userId="20ea1f53-1fcb-4f2b-a382-4e13e0e95b8a" providerId="ADAL" clId="{11F15DB2-CA9C-442B-BE7A-EA5DB90CA63A}" dt="2026-01-14T20:00:26.708" v="2522" actId="26606"/>
          <ac:spMkLst>
            <pc:docMk/>
            <pc:sldMk cId="0" sldId="316"/>
            <ac:spMk id="4" creationId="{00000000-0000-0000-0000-000000000000}"/>
          </ac:spMkLst>
        </pc:spChg>
        <pc:spChg chg="mod ord">
          <ac:chgData name="Kumi, Nana Abena" userId="20ea1f53-1fcb-4f2b-a382-4e13e0e95b8a" providerId="ADAL" clId="{11F15DB2-CA9C-442B-BE7A-EA5DB90CA63A}" dt="2026-01-14T20:03:46.325" v="2791" actId="20577"/>
          <ac:spMkLst>
            <pc:docMk/>
            <pc:sldMk cId="0" sldId="316"/>
            <ac:spMk id="5" creationId="{00000000-0000-0000-0000-000000000000}"/>
          </ac:spMkLst>
        </pc:spChg>
        <pc:spChg chg="add">
          <ac:chgData name="Kumi, Nana Abena" userId="20ea1f53-1fcb-4f2b-a382-4e13e0e95b8a" providerId="ADAL" clId="{11F15DB2-CA9C-442B-BE7A-EA5DB90CA63A}" dt="2026-01-14T20:00:26.708" v="2522" actId="26606"/>
          <ac:spMkLst>
            <pc:docMk/>
            <pc:sldMk cId="0" sldId="316"/>
            <ac:spMk id="11" creationId="{D7A453D2-15D8-4403-815F-291FA16340D9}"/>
          </ac:spMkLst>
        </pc:spChg>
        <pc:spChg chg="add">
          <ac:chgData name="Kumi, Nana Abena" userId="20ea1f53-1fcb-4f2b-a382-4e13e0e95b8a" providerId="ADAL" clId="{11F15DB2-CA9C-442B-BE7A-EA5DB90CA63A}" dt="2026-01-14T20:00:26.708" v="2522" actId="26606"/>
          <ac:spMkLst>
            <pc:docMk/>
            <pc:sldMk cId="0" sldId="316"/>
            <ac:spMk id="13" creationId="{8161EA6B-09CA-445B-AB0D-8DF76FA92DEF}"/>
          </ac:spMkLst>
        </pc:spChg>
        <pc:spChg chg="add">
          <ac:chgData name="Kumi, Nana Abena" userId="20ea1f53-1fcb-4f2b-a382-4e13e0e95b8a" providerId="ADAL" clId="{11F15DB2-CA9C-442B-BE7A-EA5DB90CA63A}" dt="2026-01-14T20:00:26.708" v="2522" actId="26606"/>
          <ac:spMkLst>
            <pc:docMk/>
            <pc:sldMk cId="0" sldId="316"/>
            <ac:spMk id="23" creationId="{B8114C98-A349-4111-A123-E8EAB86ABE30}"/>
          </ac:spMkLst>
        </pc:spChg>
        <pc:spChg chg="add">
          <ac:chgData name="Kumi, Nana Abena" userId="20ea1f53-1fcb-4f2b-a382-4e13e0e95b8a" providerId="ADAL" clId="{11F15DB2-CA9C-442B-BE7A-EA5DB90CA63A}" dt="2026-01-14T20:00:26.708" v="2522" actId="26606"/>
          <ac:spMkLst>
            <pc:docMk/>
            <pc:sldMk cId="0" sldId="316"/>
            <ac:spMk id="31" creationId="{E2D3D3F2-ABBB-4453-B1C5-1BEBF7E4DD56}"/>
          </ac:spMkLst>
        </pc:spChg>
        <pc:grpChg chg="add">
          <ac:chgData name="Kumi, Nana Abena" userId="20ea1f53-1fcb-4f2b-a382-4e13e0e95b8a" providerId="ADAL" clId="{11F15DB2-CA9C-442B-BE7A-EA5DB90CA63A}" dt="2026-01-14T20:00:26.708" v="2522" actId="26606"/>
          <ac:grpSpMkLst>
            <pc:docMk/>
            <pc:sldMk cId="0" sldId="316"/>
            <ac:grpSpMk id="15" creationId="{B352BBB9-69A8-405C-9209-A9FE217AEDC4}"/>
          </ac:grpSpMkLst>
        </pc:grpChg>
        <pc:grpChg chg="add">
          <ac:chgData name="Kumi, Nana Abena" userId="20ea1f53-1fcb-4f2b-a382-4e13e0e95b8a" providerId="ADAL" clId="{11F15DB2-CA9C-442B-BE7A-EA5DB90CA63A}" dt="2026-01-14T20:00:26.708" v="2522" actId="26606"/>
          <ac:grpSpMkLst>
            <pc:docMk/>
            <pc:sldMk cId="0" sldId="316"/>
            <ac:grpSpMk id="25" creationId="{670FB431-AE18-414D-92F4-1D12D1991152}"/>
          </ac:grpSpMkLst>
        </pc:grpChg>
        <pc:picChg chg="add del mod">
          <ac:chgData name="Kumi, Nana Abena" userId="20ea1f53-1fcb-4f2b-a382-4e13e0e95b8a" providerId="ADAL" clId="{11F15DB2-CA9C-442B-BE7A-EA5DB90CA63A}" dt="2026-01-14T20:01:51.340" v="2575" actId="478"/>
          <ac:picMkLst>
            <pc:docMk/>
            <pc:sldMk cId="0" sldId="316"/>
            <ac:picMk id="6" creationId="{B8BA5A6C-5461-F5AF-E998-F180AF9E4778}"/>
          </ac:picMkLst>
        </pc:picChg>
        <pc:picChg chg="add mod">
          <ac:chgData name="Kumi, Nana Abena" userId="20ea1f53-1fcb-4f2b-a382-4e13e0e95b8a" providerId="ADAL" clId="{11F15DB2-CA9C-442B-BE7A-EA5DB90CA63A}" dt="2026-01-14T20:01:58.491" v="2579" actId="1076"/>
          <ac:picMkLst>
            <pc:docMk/>
            <pc:sldMk cId="0" sldId="316"/>
            <ac:picMk id="8" creationId="{982D99B0-1ADB-B630-BC91-16A8F47FFDBF}"/>
          </ac:picMkLst>
        </pc:picChg>
        <pc:picChg chg="add mod">
          <ac:chgData name="Kumi, Nana Abena" userId="20ea1f53-1fcb-4f2b-a382-4e13e0e95b8a" providerId="ADAL" clId="{11F15DB2-CA9C-442B-BE7A-EA5DB90CA63A}" dt="2026-01-14T20:01:57.440" v="2578" actId="1076"/>
          <ac:picMkLst>
            <pc:docMk/>
            <pc:sldMk cId="0" sldId="316"/>
            <ac:picMk id="10" creationId="{C2E3E7BA-DF50-F47B-298C-F2A70F169A84}"/>
          </ac:picMkLst>
        </pc:picChg>
      </pc:sldChg>
      <pc:sldChg chg="addSp delSp modSp mod setBg">
        <pc:chgData name="Kumi, Nana Abena" userId="20ea1f53-1fcb-4f2b-a382-4e13e0e95b8a" providerId="ADAL" clId="{11F15DB2-CA9C-442B-BE7A-EA5DB90CA63A}" dt="2026-01-14T20:28:02.302" v="2823" actId="20577"/>
        <pc:sldMkLst>
          <pc:docMk/>
          <pc:sldMk cId="0" sldId="317"/>
        </pc:sldMkLst>
        <pc:spChg chg="mod">
          <ac:chgData name="Kumi, Nana Abena" userId="20ea1f53-1fcb-4f2b-a382-4e13e0e95b8a" providerId="ADAL" clId="{11F15DB2-CA9C-442B-BE7A-EA5DB90CA63A}" dt="2026-01-14T20:22:50.811" v="2799" actId="27636"/>
          <ac:spMkLst>
            <pc:docMk/>
            <pc:sldMk cId="0" sldId="317"/>
            <ac:spMk id="3" creationId="{00000000-0000-0000-0000-000000000000}"/>
          </ac:spMkLst>
        </pc:spChg>
        <pc:spChg chg="mod ord">
          <ac:chgData name="Kumi, Nana Abena" userId="20ea1f53-1fcb-4f2b-a382-4e13e0e95b8a" providerId="ADAL" clId="{11F15DB2-CA9C-442B-BE7A-EA5DB90CA63A}" dt="2026-01-14T20:22:39.305" v="2793" actId="26606"/>
          <ac:spMkLst>
            <pc:docMk/>
            <pc:sldMk cId="0" sldId="317"/>
            <ac:spMk id="4" creationId="{00000000-0000-0000-0000-000000000000}"/>
          </ac:spMkLst>
        </pc:spChg>
        <pc:spChg chg="mod ord">
          <ac:chgData name="Kumi, Nana Abena" userId="20ea1f53-1fcb-4f2b-a382-4e13e0e95b8a" providerId="ADAL" clId="{11F15DB2-CA9C-442B-BE7A-EA5DB90CA63A}" dt="2026-01-14T20:28:02.302" v="2823" actId="20577"/>
          <ac:spMkLst>
            <pc:docMk/>
            <pc:sldMk cId="0" sldId="317"/>
            <ac:spMk id="5" creationId="{00000000-0000-0000-0000-000000000000}"/>
          </ac:spMkLst>
        </pc:spChg>
        <pc:spChg chg="add">
          <ac:chgData name="Kumi, Nana Abena" userId="20ea1f53-1fcb-4f2b-a382-4e13e0e95b8a" providerId="ADAL" clId="{11F15DB2-CA9C-442B-BE7A-EA5DB90CA63A}" dt="2026-01-14T20:22:39.305" v="2793" actId="26606"/>
          <ac:spMkLst>
            <pc:docMk/>
            <pc:sldMk cId="0" sldId="317"/>
            <ac:spMk id="11" creationId="{D7DC14DB-B8F9-4B8E-BB6F-1CC0293C9816}"/>
          </ac:spMkLst>
        </pc:spChg>
        <pc:spChg chg="add">
          <ac:chgData name="Kumi, Nana Abena" userId="20ea1f53-1fcb-4f2b-a382-4e13e0e95b8a" providerId="ADAL" clId="{11F15DB2-CA9C-442B-BE7A-EA5DB90CA63A}" dt="2026-01-14T20:22:39.305" v="2793" actId="26606"/>
          <ac:spMkLst>
            <pc:docMk/>
            <pc:sldMk cId="0" sldId="317"/>
            <ac:spMk id="13" creationId="{48C5EC73-3999-4CE9-A304-0A33B43114BE}"/>
          </ac:spMkLst>
        </pc:spChg>
        <pc:spChg chg="add">
          <ac:chgData name="Kumi, Nana Abena" userId="20ea1f53-1fcb-4f2b-a382-4e13e0e95b8a" providerId="ADAL" clId="{11F15DB2-CA9C-442B-BE7A-EA5DB90CA63A}" dt="2026-01-14T20:22:39.305" v="2793" actId="26606"/>
          <ac:spMkLst>
            <pc:docMk/>
            <pc:sldMk cId="0" sldId="317"/>
            <ac:spMk id="23" creationId="{7B15D645-CAC7-46F1-BA18-D731D08909AB}"/>
          </ac:spMkLst>
        </pc:spChg>
        <pc:spChg chg="add">
          <ac:chgData name="Kumi, Nana Abena" userId="20ea1f53-1fcb-4f2b-a382-4e13e0e95b8a" providerId="ADAL" clId="{11F15DB2-CA9C-442B-BE7A-EA5DB90CA63A}" dt="2026-01-14T20:22:39.305" v="2793" actId="26606"/>
          <ac:spMkLst>
            <pc:docMk/>
            <pc:sldMk cId="0" sldId="317"/>
            <ac:spMk id="31" creationId="{DC953D31-C1A7-4FC4-8CDF-85E2F34ABF30}"/>
          </ac:spMkLst>
        </pc:spChg>
        <pc:grpChg chg="add">
          <ac:chgData name="Kumi, Nana Abena" userId="20ea1f53-1fcb-4f2b-a382-4e13e0e95b8a" providerId="ADAL" clId="{11F15DB2-CA9C-442B-BE7A-EA5DB90CA63A}" dt="2026-01-14T20:22:39.305" v="2793" actId="26606"/>
          <ac:grpSpMkLst>
            <pc:docMk/>
            <pc:sldMk cId="0" sldId="317"/>
            <ac:grpSpMk id="15" creationId="{0E6A83C3-BA7D-4CBA-A2E7-50C0E2B2E257}"/>
          </ac:grpSpMkLst>
        </pc:grpChg>
        <pc:grpChg chg="add">
          <ac:chgData name="Kumi, Nana Abena" userId="20ea1f53-1fcb-4f2b-a382-4e13e0e95b8a" providerId="ADAL" clId="{11F15DB2-CA9C-442B-BE7A-EA5DB90CA63A}" dt="2026-01-14T20:22:39.305" v="2793" actId="26606"/>
          <ac:grpSpMkLst>
            <pc:docMk/>
            <pc:sldMk cId="0" sldId="317"/>
            <ac:grpSpMk id="39" creationId="{1DEFE96C-DE59-49FD-8B48-A1D4B2CAEB52}"/>
          </ac:grpSpMkLst>
        </pc:grpChg>
        <pc:picChg chg="add del mod">
          <ac:chgData name="Kumi, Nana Abena" userId="20ea1f53-1fcb-4f2b-a382-4e13e0e95b8a" providerId="ADAL" clId="{11F15DB2-CA9C-442B-BE7A-EA5DB90CA63A}" dt="2026-01-14T20:23:12.444" v="2800" actId="478"/>
          <ac:picMkLst>
            <pc:docMk/>
            <pc:sldMk cId="0" sldId="317"/>
            <ac:picMk id="6" creationId="{83CFAF33-7D79-2DC3-9EF1-7E3AE794E589}"/>
          </ac:picMkLst>
        </pc:picChg>
        <pc:picChg chg="add mod">
          <ac:chgData name="Kumi, Nana Abena" userId="20ea1f53-1fcb-4f2b-a382-4e13e0e95b8a" providerId="ADAL" clId="{11F15DB2-CA9C-442B-BE7A-EA5DB90CA63A}" dt="2026-01-14T20:24:24.042" v="2805" actId="1076"/>
          <ac:picMkLst>
            <pc:docMk/>
            <pc:sldMk cId="0" sldId="317"/>
            <ac:picMk id="8" creationId="{BFB052ED-4863-FFD5-043F-BD755875C6C2}"/>
          </ac:picMkLst>
        </pc:picChg>
        <pc:picChg chg="add mod">
          <ac:chgData name="Kumi, Nana Abena" userId="20ea1f53-1fcb-4f2b-a382-4e13e0e95b8a" providerId="ADAL" clId="{11F15DB2-CA9C-442B-BE7A-EA5DB90CA63A}" dt="2026-01-14T20:24:21.860" v="2804" actId="1076"/>
          <ac:picMkLst>
            <pc:docMk/>
            <pc:sldMk cId="0" sldId="317"/>
            <ac:picMk id="10" creationId="{49807E71-590C-934F-D63F-51AD2AD9A9F9}"/>
          </ac:picMkLst>
        </pc:picChg>
      </pc:sldChg>
      <pc:sldChg chg="addSp delSp modSp mod setBg">
        <pc:chgData name="Kumi, Nana Abena" userId="20ea1f53-1fcb-4f2b-a382-4e13e0e95b8a" providerId="ADAL" clId="{11F15DB2-CA9C-442B-BE7A-EA5DB90CA63A}" dt="2026-01-15T10:24:56.880" v="4324" actId="20577"/>
        <pc:sldMkLst>
          <pc:docMk/>
          <pc:sldMk cId="0" sldId="318"/>
        </pc:sldMkLst>
        <pc:spChg chg="mod ord">
          <ac:chgData name="Kumi, Nana Abena" userId="20ea1f53-1fcb-4f2b-a382-4e13e0e95b8a" providerId="ADAL" clId="{11F15DB2-CA9C-442B-BE7A-EA5DB90CA63A}" dt="2026-01-15T10:18:10.147" v="3983" actId="26606"/>
          <ac:spMkLst>
            <pc:docMk/>
            <pc:sldMk cId="0" sldId="318"/>
            <ac:spMk id="3" creationId="{00000000-0000-0000-0000-000000000000}"/>
          </ac:spMkLst>
        </pc:spChg>
        <pc:spChg chg="mod ord">
          <ac:chgData name="Kumi, Nana Abena" userId="20ea1f53-1fcb-4f2b-a382-4e13e0e95b8a" providerId="ADAL" clId="{11F15DB2-CA9C-442B-BE7A-EA5DB90CA63A}" dt="2026-01-15T10:24:56.880" v="4324" actId="20577"/>
          <ac:spMkLst>
            <pc:docMk/>
            <pc:sldMk cId="0" sldId="318"/>
            <ac:spMk id="5" creationId="{00000000-0000-0000-0000-000000000000}"/>
          </ac:spMkLst>
        </pc:spChg>
        <pc:spChg chg="mod">
          <ac:chgData name="Kumi, Nana Abena" userId="20ea1f53-1fcb-4f2b-a382-4e13e0e95b8a" providerId="ADAL" clId="{11F15DB2-CA9C-442B-BE7A-EA5DB90CA63A}" dt="2026-01-15T10:18:58.361" v="4010" actId="20577"/>
          <ac:spMkLst>
            <pc:docMk/>
            <pc:sldMk cId="0" sldId="318"/>
            <ac:spMk id="8" creationId="{00000000-0000-0000-0000-000000000000}"/>
          </ac:spMkLst>
        </pc:spChg>
        <pc:spChg chg="add">
          <ac:chgData name="Kumi, Nana Abena" userId="20ea1f53-1fcb-4f2b-a382-4e13e0e95b8a" providerId="ADAL" clId="{11F15DB2-CA9C-442B-BE7A-EA5DB90CA63A}" dt="2026-01-15T10:18:10.147" v="3983" actId="26606"/>
          <ac:spMkLst>
            <pc:docMk/>
            <pc:sldMk cId="0" sldId="318"/>
            <ac:spMk id="10" creationId="{E2D3D3F2-ABBB-4453-B1C5-1BEBF7E4DD56}"/>
          </ac:spMkLst>
        </pc:spChg>
        <pc:spChg chg="add">
          <ac:chgData name="Kumi, Nana Abena" userId="20ea1f53-1fcb-4f2b-a382-4e13e0e95b8a" providerId="ADAL" clId="{11F15DB2-CA9C-442B-BE7A-EA5DB90CA63A}" dt="2026-01-15T10:18:10.147" v="3983" actId="26606"/>
          <ac:spMkLst>
            <pc:docMk/>
            <pc:sldMk cId="0" sldId="318"/>
            <ac:spMk id="11" creationId="{D7A453D2-15D8-4403-815F-291FA16340D9}"/>
          </ac:spMkLst>
        </pc:spChg>
        <pc:spChg chg="add del">
          <ac:chgData name="Kumi, Nana Abena" userId="20ea1f53-1fcb-4f2b-a382-4e13e0e95b8a" providerId="ADAL" clId="{11F15DB2-CA9C-442B-BE7A-EA5DB90CA63A}" dt="2026-01-14T20:49:27.483" v="3054" actId="26606"/>
          <ac:spMkLst>
            <pc:docMk/>
            <pc:sldMk cId="0" sldId="318"/>
            <ac:spMk id="13" creationId="{5112AC23-F046-4DC5-9B92-07CA6CC7C580}"/>
          </ac:spMkLst>
        </pc:spChg>
        <pc:spChg chg="add del">
          <ac:chgData name="Kumi, Nana Abena" userId="20ea1f53-1fcb-4f2b-a382-4e13e0e95b8a" providerId="ADAL" clId="{11F15DB2-CA9C-442B-BE7A-EA5DB90CA63A}" dt="2026-01-14T20:49:27.483" v="3054" actId="26606"/>
          <ac:spMkLst>
            <pc:docMk/>
            <pc:sldMk cId="0" sldId="318"/>
            <ac:spMk id="15" creationId="{175AAFE7-143D-45AC-B616-09521E0F5597}"/>
          </ac:spMkLst>
        </pc:spChg>
        <pc:spChg chg="add">
          <ac:chgData name="Kumi, Nana Abena" userId="20ea1f53-1fcb-4f2b-a382-4e13e0e95b8a" providerId="ADAL" clId="{11F15DB2-CA9C-442B-BE7A-EA5DB90CA63A}" dt="2026-01-15T10:18:10.147" v="3983" actId="26606"/>
          <ac:spMkLst>
            <pc:docMk/>
            <pc:sldMk cId="0" sldId="318"/>
            <ac:spMk id="16" creationId="{B8114C98-A349-4111-A123-E8EAB86ABE30}"/>
          </ac:spMkLst>
        </pc:spChg>
        <pc:spChg chg="add del">
          <ac:chgData name="Kumi, Nana Abena" userId="20ea1f53-1fcb-4f2b-a382-4e13e0e95b8a" providerId="ADAL" clId="{11F15DB2-CA9C-442B-BE7A-EA5DB90CA63A}" dt="2026-01-14T20:49:27.483" v="3054" actId="26606"/>
          <ac:spMkLst>
            <pc:docMk/>
            <pc:sldMk cId="0" sldId="318"/>
            <ac:spMk id="17" creationId="{0BA5DB72-E109-4D37-B6DD-C328D539705B}"/>
          </ac:spMkLst>
        </pc:spChg>
        <pc:spChg chg="add">
          <ac:chgData name="Kumi, Nana Abena" userId="20ea1f53-1fcb-4f2b-a382-4e13e0e95b8a" providerId="ADAL" clId="{11F15DB2-CA9C-442B-BE7A-EA5DB90CA63A}" dt="2026-01-15T10:18:10.147" v="3983" actId="26606"/>
          <ac:spMkLst>
            <pc:docMk/>
            <pc:sldMk cId="0" sldId="318"/>
            <ac:spMk id="25" creationId="{8161EA6B-09CA-445B-AB0D-8DF76FA92DEF}"/>
          </ac:spMkLst>
        </pc:spChg>
        <pc:spChg chg="add del">
          <ac:chgData name="Kumi, Nana Abena" userId="20ea1f53-1fcb-4f2b-a382-4e13e0e95b8a" providerId="ADAL" clId="{11F15DB2-CA9C-442B-BE7A-EA5DB90CA63A}" dt="2026-01-14T20:49:27.483" v="3054" actId="26606"/>
          <ac:spMkLst>
            <pc:docMk/>
            <pc:sldMk cId="0" sldId="318"/>
            <ac:spMk id="27" creationId="{EB2D1A1F-B200-4444-AE01-EFC97AF7B51F}"/>
          </ac:spMkLst>
        </pc:spChg>
        <pc:spChg chg="add del">
          <ac:chgData name="Kumi, Nana Abena" userId="20ea1f53-1fcb-4f2b-a382-4e13e0e95b8a" providerId="ADAL" clId="{11F15DB2-CA9C-442B-BE7A-EA5DB90CA63A}" dt="2026-01-14T20:49:27.483" v="3054" actId="26606"/>
          <ac:spMkLst>
            <pc:docMk/>
            <pc:sldMk cId="0" sldId="318"/>
            <ac:spMk id="41" creationId="{C8D9C5DD-B8B3-46A0-8FBC-EE462F96C4E5}"/>
          </ac:spMkLst>
        </pc:spChg>
        <pc:grpChg chg="add del">
          <ac:chgData name="Kumi, Nana Abena" userId="20ea1f53-1fcb-4f2b-a382-4e13e0e95b8a" providerId="ADAL" clId="{11F15DB2-CA9C-442B-BE7A-EA5DB90CA63A}" dt="2026-01-14T20:49:27.483" v="3054" actId="26606"/>
          <ac:grpSpMkLst>
            <pc:docMk/>
            <pc:sldMk cId="0" sldId="318"/>
            <ac:grpSpMk id="19" creationId="{7C34EE77-74D1-42B4-801B-40B35A68C127}"/>
          </ac:grpSpMkLst>
        </pc:grpChg>
        <pc:grpChg chg="add">
          <ac:chgData name="Kumi, Nana Abena" userId="20ea1f53-1fcb-4f2b-a382-4e13e0e95b8a" providerId="ADAL" clId="{11F15DB2-CA9C-442B-BE7A-EA5DB90CA63A}" dt="2026-01-15T10:18:10.147" v="3983" actId="26606"/>
          <ac:grpSpMkLst>
            <pc:docMk/>
            <pc:sldMk cId="0" sldId="318"/>
            <ac:grpSpMk id="24" creationId="{670FB431-AE18-414D-92F4-1D12D1991152}"/>
          </ac:grpSpMkLst>
        </pc:grpChg>
        <pc:grpChg chg="add del">
          <ac:chgData name="Kumi, Nana Abena" userId="20ea1f53-1fcb-4f2b-a382-4e13e0e95b8a" providerId="ADAL" clId="{11F15DB2-CA9C-442B-BE7A-EA5DB90CA63A}" dt="2026-01-14T20:49:27.483" v="3054" actId="26606"/>
          <ac:grpSpMkLst>
            <pc:docMk/>
            <pc:sldMk cId="0" sldId="318"/>
            <ac:grpSpMk id="29" creationId="{70E4CB9D-2256-4786-8DDF-ADFBF3533745}"/>
          </ac:grpSpMkLst>
        </pc:grpChg>
        <pc:picChg chg="add mod ord modCrop">
          <ac:chgData name="Kumi, Nana Abena" userId="20ea1f53-1fcb-4f2b-a382-4e13e0e95b8a" providerId="ADAL" clId="{11F15DB2-CA9C-442B-BE7A-EA5DB90CA63A}" dt="2026-01-15T10:19:43.338" v="4022" actId="1076"/>
          <ac:picMkLst>
            <pc:docMk/>
            <pc:sldMk cId="0" sldId="318"/>
            <ac:picMk id="4" creationId="{86DE3641-385D-DA46-4BF0-6DC1E3EE05FD}"/>
          </ac:picMkLst>
        </pc:picChg>
        <pc:picChg chg="add mod">
          <ac:chgData name="Kumi, Nana Abena" userId="20ea1f53-1fcb-4f2b-a382-4e13e0e95b8a" providerId="ADAL" clId="{11F15DB2-CA9C-442B-BE7A-EA5DB90CA63A}" dt="2026-01-15T10:19:37.908" v="4020" actId="14100"/>
          <ac:picMkLst>
            <pc:docMk/>
            <pc:sldMk cId="0" sldId="318"/>
            <ac:picMk id="7" creationId="{4258F40F-DE6A-9AFD-75CE-DAE863DFD25F}"/>
          </ac:picMkLst>
        </pc:picChg>
      </pc:sldChg>
      <pc:sldChg chg="addSp modSp mod">
        <pc:chgData name="Kumi, Nana Abena" userId="20ea1f53-1fcb-4f2b-a382-4e13e0e95b8a" providerId="ADAL" clId="{11F15DB2-CA9C-442B-BE7A-EA5DB90CA63A}" dt="2026-01-15T11:15:29.755" v="4459" actId="33524"/>
        <pc:sldMkLst>
          <pc:docMk/>
          <pc:sldMk cId="0" sldId="319"/>
        </pc:sldMkLst>
        <pc:spChg chg="mod">
          <ac:chgData name="Kumi, Nana Abena" userId="20ea1f53-1fcb-4f2b-a382-4e13e0e95b8a" providerId="ADAL" clId="{11F15DB2-CA9C-442B-BE7A-EA5DB90CA63A}" dt="2026-01-15T11:15:29.755" v="4459" actId="33524"/>
          <ac:spMkLst>
            <pc:docMk/>
            <pc:sldMk cId="0" sldId="319"/>
            <ac:spMk id="5" creationId="{00000000-0000-0000-0000-000000000000}"/>
          </ac:spMkLst>
        </pc:spChg>
        <pc:spChg chg="mod">
          <ac:chgData name="Kumi, Nana Abena" userId="20ea1f53-1fcb-4f2b-a382-4e13e0e95b8a" providerId="ADAL" clId="{11F15DB2-CA9C-442B-BE7A-EA5DB90CA63A}" dt="2026-01-15T11:11:16.815" v="4372" actId="20577"/>
          <ac:spMkLst>
            <pc:docMk/>
            <pc:sldMk cId="0" sldId="319"/>
            <ac:spMk id="8" creationId="{00000000-0000-0000-0000-000000000000}"/>
          </ac:spMkLst>
        </pc:spChg>
        <pc:picChg chg="add mod">
          <ac:chgData name="Kumi, Nana Abena" userId="20ea1f53-1fcb-4f2b-a382-4e13e0e95b8a" providerId="ADAL" clId="{11F15DB2-CA9C-442B-BE7A-EA5DB90CA63A}" dt="2026-01-15T11:14:56.796" v="4373" actId="14826"/>
          <ac:picMkLst>
            <pc:docMk/>
            <pc:sldMk cId="0" sldId="319"/>
            <ac:picMk id="4" creationId="{DDE1F43D-4CAE-7026-4B23-1C8796FD1750}"/>
          </ac:picMkLst>
        </pc:picChg>
      </pc:sldChg>
      <pc:sldChg chg="addSp modSp mod setBg">
        <pc:chgData name="Kumi, Nana Abena" userId="20ea1f53-1fcb-4f2b-a382-4e13e0e95b8a" providerId="ADAL" clId="{11F15DB2-CA9C-442B-BE7A-EA5DB90CA63A}" dt="2026-01-14T22:29:49.460" v="3893" actId="20577"/>
        <pc:sldMkLst>
          <pc:docMk/>
          <pc:sldMk cId="0" sldId="320"/>
        </pc:sldMkLst>
        <pc:spChg chg="mod ord">
          <ac:chgData name="Kumi, Nana Abena" userId="20ea1f53-1fcb-4f2b-a382-4e13e0e95b8a" providerId="ADAL" clId="{11F15DB2-CA9C-442B-BE7A-EA5DB90CA63A}" dt="2026-01-14T22:26:25.422" v="3722" actId="26606"/>
          <ac:spMkLst>
            <pc:docMk/>
            <pc:sldMk cId="0" sldId="320"/>
            <ac:spMk id="4" creationId="{00000000-0000-0000-0000-000000000000}"/>
          </ac:spMkLst>
        </pc:spChg>
        <pc:spChg chg="mod ord">
          <ac:chgData name="Kumi, Nana Abena" userId="20ea1f53-1fcb-4f2b-a382-4e13e0e95b8a" providerId="ADAL" clId="{11F15DB2-CA9C-442B-BE7A-EA5DB90CA63A}" dt="2026-01-14T22:29:49.460" v="3893" actId="20577"/>
          <ac:spMkLst>
            <pc:docMk/>
            <pc:sldMk cId="0" sldId="320"/>
            <ac:spMk id="5" creationId="{00000000-0000-0000-0000-000000000000}"/>
          </ac:spMkLst>
        </pc:spChg>
        <pc:spChg chg="mod">
          <ac:chgData name="Kumi, Nana Abena" userId="20ea1f53-1fcb-4f2b-a382-4e13e0e95b8a" providerId="ADAL" clId="{11F15DB2-CA9C-442B-BE7A-EA5DB90CA63A}" dt="2026-01-14T22:26:37.534" v="3727" actId="14100"/>
          <ac:spMkLst>
            <pc:docMk/>
            <pc:sldMk cId="0" sldId="320"/>
            <ac:spMk id="9" creationId="{00000000-0000-0000-0000-000000000000}"/>
          </ac:spMkLst>
        </pc:spChg>
        <pc:spChg chg="add">
          <ac:chgData name="Kumi, Nana Abena" userId="20ea1f53-1fcb-4f2b-a382-4e13e0e95b8a" providerId="ADAL" clId="{11F15DB2-CA9C-442B-BE7A-EA5DB90CA63A}" dt="2026-01-14T22:26:25.422" v="3722" actId="26606"/>
          <ac:spMkLst>
            <pc:docMk/>
            <pc:sldMk cId="0" sldId="320"/>
            <ac:spMk id="14" creationId="{C38CD1F2-2CDE-4B42-BB23-EC7686F92569}"/>
          </ac:spMkLst>
        </pc:spChg>
        <pc:spChg chg="add">
          <ac:chgData name="Kumi, Nana Abena" userId="20ea1f53-1fcb-4f2b-a382-4e13e0e95b8a" providerId="ADAL" clId="{11F15DB2-CA9C-442B-BE7A-EA5DB90CA63A}" dt="2026-01-14T22:26:25.422" v="3722" actId="26606"/>
          <ac:spMkLst>
            <pc:docMk/>
            <pc:sldMk cId="0" sldId="320"/>
            <ac:spMk id="16" creationId="{E9827173-10F7-4BE6-8CC8-39A46D781209}"/>
          </ac:spMkLst>
        </pc:spChg>
        <pc:spChg chg="add">
          <ac:chgData name="Kumi, Nana Abena" userId="20ea1f53-1fcb-4f2b-a382-4e13e0e95b8a" providerId="ADAL" clId="{11F15DB2-CA9C-442B-BE7A-EA5DB90CA63A}" dt="2026-01-14T22:26:25.422" v="3722" actId="26606"/>
          <ac:spMkLst>
            <pc:docMk/>
            <pc:sldMk cId="0" sldId="320"/>
            <ac:spMk id="26" creationId="{21301226-F3C6-4744-94AE-2460B381D86F}"/>
          </ac:spMkLst>
        </pc:spChg>
        <pc:spChg chg="add">
          <ac:chgData name="Kumi, Nana Abena" userId="20ea1f53-1fcb-4f2b-a382-4e13e0e95b8a" providerId="ADAL" clId="{11F15DB2-CA9C-442B-BE7A-EA5DB90CA63A}" dt="2026-01-14T22:26:25.422" v="3722" actId="26606"/>
          <ac:spMkLst>
            <pc:docMk/>
            <pc:sldMk cId="0" sldId="320"/>
            <ac:spMk id="28" creationId="{4EC57637-D435-4155-993A-0E3A8BBBA560}"/>
          </ac:spMkLst>
        </pc:spChg>
        <pc:grpChg chg="add">
          <ac:chgData name="Kumi, Nana Abena" userId="20ea1f53-1fcb-4f2b-a382-4e13e0e95b8a" providerId="ADAL" clId="{11F15DB2-CA9C-442B-BE7A-EA5DB90CA63A}" dt="2026-01-14T22:26:25.422" v="3722" actId="26606"/>
          <ac:grpSpMkLst>
            <pc:docMk/>
            <pc:sldMk cId="0" sldId="320"/>
            <ac:grpSpMk id="36" creationId="{DBFD3A89-3666-47FE-913F-6C75228F5D3F}"/>
          </ac:grpSpMkLst>
        </pc:grpChg>
        <pc:grpChg chg="add">
          <ac:chgData name="Kumi, Nana Abena" userId="20ea1f53-1fcb-4f2b-a382-4e13e0e95b8a" providerId="ADAL" clId="{11F15DB2-CA9C-442B-BE7A-EA5DB90CA63A}" dt="2026-01-14T22:26:25.422" v="3722" actId="26606"/>
          <ac:grpSpMkLst>
            <pc:docMk/>
            <pc:sldMk cId="0" sldId="320"/>
            <ac:grpSpMk id="42" creationId="{ACA2F7C3-1A69-44EE-A8B6-A4552E2C849E}"/>
          </ac:grpSpMkLst>
        </pc:grpChg>
        <pc:picChg chg="add mod modCrop">
          <ac:chgData name="Kumi, Nana Abena" userId="20ea1f53-1fcb-4f2b-a382-4e13e0e95b8a" providerId="ADAL" clId="{11F15DB2-CA9C-442B-BE7A-EA5DB90CA63A}" dt="2026-01-14T22:29:01.262" v="3734" actId="1076"/>
          <ac:picMkLst>
            <pc:docMk/>
            <pc:sldMk cId="0" sldId="320"/>
            <ac:picMk id="3" creationId="{27E6C533-4257-A783-5A48-572A34E76916}"/>
          </ac:picMkLst>
        </pc:picChg>
      </pc:sldChg>
      <pc:sldChg chg="addSp delSp modSp mod setBg">
        <pc:chgData name="Kumi, Nana Abena" userId="20ea1f53-1fcb-4f2b-a382-4e13e0e95b8a" providerId="ADAL" clId="{11F15DB2-CA9C-442B-BE7A-EA5DB90CA63A}" dt="2026-01-14T21:41:00.370" v="3305" actId="21"/>
        <pc:sldMkLst>
          <pc:docMk/>
          <pc:sldMk cId="0" sldId="322"/>
        </pc:sldMkLst>
        <pc:spChg chg="mod ord">
          <ac:chgData name="Kumi, Nana Abena" userId="20ea1f53-1fcb-4f2b-a382-4e13e0e95b8a" providerId="ADAL" clId="{11F15DB2-CA9C-442B-BE7A-EA5DB90CA63A}" dt="2026-01-14T21:28:52.141" v="3061" actId="26606"/>
          <ac:spMkLst>
            <pc:docMk/>
            <pc:sldMk cId="0" sldId="322"/>
            <ac:spMk id="3" creationId="{00000000-0000-0000-0000-000000000000}"/>
          </ac:spMkLst>
        </pc:spChg>
        <pc:spChg chg="mod ord">
          <ac:chgData name="Kumi, Nana Abena" userId="20ea1f53-1fcb-4f2b-a382-4e13e0e95b8a" providerId="ADAL" clId="{11F15DB2-CA9C-442B-BE7A-EA5DB90CA63A}" dt="2026-01-14T21:41:00.370" v="3305" actId="21"/>
          <ac:spMkLst>
            <pc:docMk/>
            <pc:sldMk cId="0" sldId="322"/>
            <ac:spMk id="5" creationId="{00000000-0000-0000-0000-000000000000}"/>
          </ac:spMkLst>
        </pc:spChg>
        <pc:spChg chg="mod">
          <ac:chgData name="Kumi, Nana Abena" userId="20ea1f53-1fcb-4f2b-a382-4e13e0e95b8a" providerId="ADAL" clId="{11F15DB2-CA9C-442B-BE7A-EA5DB90CA63A}" dt="2026-01-14T21:29:32.038" v="3104" actId="1076"/>
          <ac:spMkLst>
            <pc:docMk/>
            <pc:sldMk cId="0" sldId="322"/>
            <ac:spMk id="8" creationId="{00000000-0000-0000-0000-000000000000}"/>
          </ac:spMkLst>
        </pc:spChg>
        <pc:spChg chg="add">
          <ac:chgData name="Kumi, Nana Abena" userId="20ea1f53-1fcb-4f2b-a382-4e13e0e95b8a" providerId="ADAL" clId="{11F15DB2-CA9C-442B-BE7A-EA5DB90CA63A}" dt="2026-01-14T21:28:52.141" v="3061" actId="26606"/>
          <ac:spMkLst>
            <pc:docMk/>
            <pc:sldMk cId="0" sldId="322"/>
            <ac:spMk id="13" creationId="{D7A453D2-15D8-4403-815F-291FA16340D9}"/>
          </ac:spMkLst>
        </pc:spChg>
        <pc:spChg chg="add">
          <ac:chgData name="Kumi, Nana Abena" userId="20ea1f53-1fcb-4f2b-a382-4e13e0e95b8a" providerId="ADAL" clId="{11F15DB2-CA9C-442B-BE7A-EA5DB90CA63A}" dt="2026-01-14T21:28:52.141" v="3061" actId="26606"/>
          <ac:spMkLst>
            <pc:docMk/>
            <pc:sldMk cId="0" sldId="322"/>
            <ac:spMk id="15" creationId="{8161EA6B-09CA-445B-AB0D-8DF76FA92DEF}"/>
          </ac:spMkLst>
        </pc:spChg>
        <pc:spChg chg="add">
          <ac:chgData name="Kumi, Nana Abena" userId="20ea1f53-1fcb-4f2b-a382-4e13e0e95b8a" providerId="ADAL" clId="{11F15DB2-CA9C-442B-BE7A-EA5DB90CA63A}" dt="2026-01-14T21:28:52.141" v="3061" actId="26606"/>
          <ac:spMkLst>
            <pc:docMk/>
            <pc:sldMk cId="0" sldId="322"/>
            <ac:spMk id="25" creationId="{B8114C98-A349-4111-A123-E8EAB86ABE30}"/>
          </ac:spMkLst>
        </pc:spChg>
        <pc:spChg chg="add">
          <ac:chgData name="Kumi, Nana Abena" userId="20ea1f53-1fcb-4f2b-a382-4e13e0e95b8a" providerId="ADAL" clId="{11F15DB2-CA9C-442B-BE7A-EA5DB90CA63A}" dt="2026-01-14T21:28:52.141" v="3061" actId="26606"/>
          <ac:spMkLst>
            <pc:docMk/>
            <pc:sldMk cId="0" sldId="322"/>
            <ac:spMk id="33" creationId="{E2D3D3F2-ABBB-4453-B1C5-1BEBF7E4DD56}"/>
          </ac:spMkLst>
        </pc:spChg>
        <pc:grpChg chg="add">
          <ac:chgData name="Kumi, Nana Abena" userId="20ea1f53-1fcb-4f2b-a382-4e13e0e95b8a" providerId="ADAL" clId="{11F15DB2-CA9C-442B-BE7A-EA5DB90CA63A}" dt="2026-01-14T21:28:52.141" v="3061" actId="26606"/>
          <ac:grpSpMkLst>
            <pc:docMk/>
            <pc:sldMk cId="0" sldId="322"/>
            <ac:grpSpMk id="17" creationId="{B352BBB9-69A8-405C-9209-A9FE217AEDC4}"/>
          </ac:grpSpMkLst>
        </pc:grpChg>
        <pc:grpChg chg="add">
          <ac:chgData name="Kumi, Nana Abena" userId="20ea1f53-1fcb-4f2b-a382-4e13e0e95b8a" providerId="ADAL" clId="{11F15DB2-CA9C-442B-BE7A-EA5DB90CA63A}" dt="2026-01-14T21:28:52.141" v="3061" actId="26606"/>
          <ac:grpSpMkLst>
            <pc:docMk/>
            <pc:sldMk cId="0" sldId="322"/>
            <ac:grpSpMk id="41" creationId="{AF19A774-30A5-488B-9BAF-629C6440294E}"/>
          </ac:grpSpMkLst>
        </pc:grpChg>
        <pc:picChg chg="add del mod">
          <ac:chgData name="Kumi, Nana Abena" userId="20ea1f53-1fcb-4f2b-a382-4e13e0e95b8a" providerId="ADAL" clId="{11F15DB2-CA9C-442B-BE7A-EA5DB90CA63A}" dt="2026-01-14T21:32:05.263" v="3112" actId="478"/>
          <ac:picMkLst>
            <pc:docMk/>
            <pc:sldMk cId="0" sldId="322"/>
            <ac:picMk id="4" creationId="{77393B44-090C-A02F-E07F-CD31771F3CF6}"/>
          </ac:picMkLst>
        </pc:picChg>
        <pc:picChg chg="add mod">
          <ac:chgData name="Kumi, Nana Abena" userId="20ea1f53-1fcb-4f2b-a382-4e13e0e95b8a" providerId="ADAL" clId="{11F15DB2-CA9C-442B-BE7A-EA5DB90CA63A}" dt="2026-01-14T21:32:13.042" v="3115" actId="1076"/>
          <ac:picMkLst>
            <pc:docMk/>
            <pc:sldMk cId="0" sldId="322"/>
            <ac:picMk id="7" creationId="{2F63F4D3-6948-B529-F214-ACD3F5B84247}"/>
          </ac:picMkLst>
        </pc:picChg>
      </pc:sldChg>
      <pc:sldChg chg="addSp delSp modSp mod setBg">
        <pc:chgData name="Kumi, Nana Abena" userId="20ea1f53-1fcb-4f2b-a382-4e13e0e95b8a" providerId="ADAL" clId="{11F15DB2-CA9C-442B-BE7A-EA5DB90CA63A}" dt="2026-01-14T21:41:14.599" v="3312" actId="403"/>
        <pc:sldMkLst>
          <pc:docMk/>
          <pc:sldMk cId="0" sldId="323"/>
        </pc:sldMkLst>
        <pc:spChg chg="mod ord">
          <ac:chgData name="Kumi, Nana Abena" userId="20ea1f53-1fcb-4f2b-a382-4e13e0e95b8a" providerId="ADAL" clId="{11F15DB2-CA9C-442B-BE7A-EA5DB90CA63A}" dt="2026-01-14T21:39:20.397" v="3213" actId="26606"/>
          <ac:spMkLst>
            <pc:docMk/>
            <pc:sldMk cId="0" sldId="323"/>
            <ac:spMk id="3" creationId="{00000000-0000-0000-0000-000000000000}"/>
          </ac:spMkLst>
        </pc:spChg>
        <pc:spChg chg="mod ord">
          <ac:chgData name="Kumi, Nana Abena" userId="20ea1f53-1fcb-4f2b-a382-4e13e0e95b8a" providerId="ADAL" clId="{11F15DB2-CA9C-442B-BE7A-EA5DB90CA63A}" dt="2026-01-14T21:41:14.599" v="3312" actId="403"/>
          <ac:spMkLst>
            <pc:docMk/>
            <pc:sldMk cId="0" sldId="323"/>
            <ac:spMk id="5" creationId="{00000000-0000-0000-0000-000000000000}"/>
          </ac:spMkLst>
        </pc:spChg>
        <pc:spChg chg="add mod">
          <ac:chgData name="Kumi, Nana Abena" userId="20ea1f53-1fcb-4f2b-a382-4e13e0e95b8a" providerId="ADAL" clId="{11F15DB2-CA9C-442B-BE7A-EA5DB90CA63A}" dt="2026-01-14T21:39:34.885" v="3220" actId="571"/>
          <ac:spMkLst>
            <pc:docMk/>
            <pc:sldMk cId="0" sldId="323"/>
            <ac:spMk id="7" creationId="{0B3A7B6D-5AF4-409D-A244-B720B22B5EA1}"/>
          </ac:spMkLst>
        </pc:spChg>
        <pc:spChg chg="mod">
          <ac:chgData name="Kumi, Nana Abena" userId="20ea1f53-1fcb-4f2b-a382-4e13e0e95b8a" providerId="ADAL" clId="{11F15DB2-CA9C-442B-BE7A-EA5DB90CA63A}" dt="2026-01-14T21:39:40.769" v="3224" actId="1076"/>
          <ac:spMkLst>
            <pc:docMk/>
            <pc:sldMk cId="0" sldId="323"/>
            <ac:spMk id="8" creationId="{00000000-0000-0000-0000-000000000000}"/>
          </ac:spMkLst>
        </pc:spChg>
        <pc:spChg chg="add">
          <ac:chgData name="Kumi, Nana Abena" userId="20ea1f53-1fcb-4f2b-a382-4e13e0e95b8a" providerId="ADAL" clId="{11F15DB2-CA9C-442B-BE7A-EA5DB90CA63A}" dt="2026-01-14T21:39:20.397" v="3213" actId="26606"/>
          <ac:spMkLst>
            <pc:docMk/>
            <pc:sldMk cId="0" sldId="323"/>
            <ac:spMk id="10" creationId="{D7A453D2-15D8-4403-815F-291FA16340D9}"/>
          </ac:spMkLst>
        </pc:spChg>
        <pc:spChg chg="add">
          <ac:chgData name="Kumi, Nana Abena" userId="20ea1f53-1fcb-4f2b-a382-4e13e0e95b8a" providerId="ADAL" clId="{11F15DB2-CA9C-442B-BE7A-EA5DB90CA63A}" dt="2026-01-14T21:39:20.397" v="3213" actId="26606"/>
          <ac:spMkLst>
            <pc:docMk/>
            <pc:sldMk cId="0" sldId="323"/>
            <ac:spMk id="11" creationId="{8161EA6B-09CA-445B-AB0D-8DF76FA92DEF}"/>
          </ac:spMkLst>
        </pc:spChg>
        <pc:spChg chg="add del">
          <ac:chgData name="Kumi, Nana Abena" userId="20ea1f53-1fcb-4f2b-a382-4e13e0e95b8a" providerId="ADAL" clId="{11F15DB2-CA9C-442B-BE7A-EA5DB90CA63A}" dt="2026-01-14T21:39:13.031" v="3212" actId="26606"/>
          <ac:spMkLst>
            <pc:docMk/>
            <pc:sldMk cId="0" sldId="323"/>
            <ac:spMk id="13" creationId="{D7A453D2-15D8-4403-815F-291FA16340D9}"/>
          </ac:spMkLst>
        </pc:spChg>
        <pc:spChg chg="add del">
          <ac:chgData name="Kumi, Nana Abena" userId="20ea1f53-1fcb-4f2b-a382-4e13e0e95b8a" providerId="ADAL" clId="{11F15DB2-CA9C-442B-BE7A-EA5DB90CA63A}" dt="2026-01-14T21:39:13.031" v="3212" actId="26606"/>
          <ac:spMkLst>
            <pc:docMk/>
            <pc:sldMk cId="0" sldId="323"/>
            <ac:spMk id="15" creationId="{8161EA6B-09CA-445B-AB0D-8DF76FA92DEF}"/>
          </ac:spMkLst>
        </pc:spChg>
        <pc:spChg chg="add del">
          <ac:chgData name="Kumi, Nana Abena" userId="20ea1f53-1fcb-4f2b-a382-4e13e0e95b8a" providerId="ADAL" clId="{11F15DB2-CA9C-442B-BE7A-EA5DB90CA63A}" dt="2026-01-14T21:39:13.031" v="3212" actId="26606"/>
          <ac:spMkLst>
            <pc:docMk/>
            <pc:sldMk cId="0" sldId="323"/>
            <ac:spMk id="25" creationId="{B8114C98-A349-4111-A123-E8EAB86ABE30}"/>
          </ac:spMkLst>
        </pc:spChg>
        <pc:spChg chg="add del">
          <ac:chgData name="Kumi, Nana Abena" userId="20ea1f53-1fcb-4f2b-a382-4e13e0e95b8a" providerId="ADAL" clId="{11F15DB2-CA9C-442B-BE7A-EA5DB90CA63A}" dt="2026-01-14T21:39:13.031" v="3212" actId="26606"/>
          <ac:spMkLst>
            <pc:docMk/>
            <pc:sldMk cId="0" sldId="323"/>
            <ac:spMk id="33" creationId="{E2D3D3F2-ABBB-4453-B1C5-1BEBF7E4DD56}"/>
          </ac:spMkLst>
        </pc:spChg>
        <pc:spChg chg="add">
          <ac:chgData name="Kumi, Nana Abena" userId="20ea1f53-1fcb-4f2b-a382-4e13e0e95b8a" providerId="ADAL" clId="{11F15DB2-CA9C-442B-BE7A-EA5DB90CA63A}" dt="2026-01-14T21:39:20.397" v="3213" actId="26606"/>
          <ac:spMkLst>
            <pc:docMk/>
            <pc:sldMk cId="0" sldId="323"/>
            <ac:spMk id="40" creationId="{B8114C98-A349-4111-A123-E8EAB86ABE30}"/>
          </ac:spMkLst>
        </pc:spChg>
        <pc:spChg chg="add">
          <ac:chgData name="Kumi, Nana Abena" userId="20ea1f53-1fcb-4f2b-a382-4e13e0e95b8a" providerId="ADAL" clId="{11F15DB2-CA9C-442B-BE7A-EA5DB90CA63A}" dt="2026-01-14T21:39:20.397" v="3213" actId="26606"/>
          <ac:spMkLst>
            <pc:docMk/>
            <pc:sldMk cId="0" sldId="323"/>
            <ac:spMk id="47" creationId="{E2D3D3F2-ABBB-4453-B1C5-1BEBF7E4DD56}"/>
          </ac:spMkLst>
        </pc:spChg>
        <pc:grpChg chg="add">
          <ac:chgData name="Kumi, Nana Abena" userId="20ea1f53-1fcb-4f2b-a382-4e13e0e95b8a" providerId="ADAL" clId="{11F15DB2-CA9C-442B-BE7A-EA5DB90CA63A}" dt="2026-01-14T21:39:20.397" v="3213" actId="26606"/>
          <ac:grpSpMkLst>
            <pc:docMk/>
            <pc:sldMk cId="0" sldId="323"/>
            <ac:grpSpMk id="12" creationId="{74E65F23-789E-4CB9-B34F-46A85E25D667}"/>
          </ac:grpSpMkLst>
        </pc:grpChg>
        <pc:grpChg chg="add del">
          <ac:chgData name="Kumi, Nana Abena" userId="20ea1f53-1fcb-4f2b-a382-4e13e0e95b8a" providerId="ADAL" clId="{11F15DB2-CA9C-442B-BE7A-EA5DB90CA63A}" dt="2026-01-14T21:39:13.031" v="3212" actId="26606"/>
          <ac:grpSpMkLst>
            <pc:docMk/>
            <pc:sldMk cId="0" sldId="323"/>
            <ac:grpSpMk id="27" creationId="{670FB431-AE18-414D-92F4-1D12D1991152}"/>
          </ac:grpSpMkLst>
        </pc:grpChg>
        <pc:grpChg chg="add del">
          <ac:chgData name="Kumi, Nana Abena" userId="20ea1f53-1fcb-4f2b-a382-4e13e0e95b8a" providerId="ADAL" clId="{11F15DB2-CA9C-442B-BE7A-EA5DB90CA63A}" dt="2026-01-14T21:39:13.031" v="3212" actId="26606"/>
          <ac:grpSpMkLst>
            <pc:docMk/>
            <pc:sldMk cId="0" sldId="323"/>
            <ac:grpSpMk id="41" creationId="{AF19A774-30A5-488B-9BAF-629C6440294E}"/>
          </ac:grpSpMkLst>
        </pc:grpChg>
        <pc:grpChg chg="add">
          <ac:chgData name="Kumi, Nana Abena" userId="20ea1f53-1fcb-4f2b-a382-4e13e0e95b8a" providerId="ADAL" clId="{11F15DB2-CA9C-442B-BE7A-EA5DB90CA63A}" dt="2026-01-14T21:39:20.397" v="3213" actId="26606"/>
          <ac:grpSpMkLst>
            <pc:docMk/>
            <pc:sldMk cId="0" sldId="323"/>
            <ac:grpSpMk id="49" creationId="{4043ADFC-DC2E-40D2-954D-4A13B908DA80}"/>
          </ac:grpSpMkLst>
        </pc:grpChg>
        <pc:picChg chg="add del mod">
          <ac:chgData name="Kumi, Nana Abena" userId="20ea1f53-1fcb-4f2b-a382-4e13e0e95b8a" providerId="ADAL" clId="{11F15DB2-CA9C-442B-BE7A-EA5DB90CA63A}" dt="2026-01-14T21:39:22.868" v="3214" actId="478"/>
          <ac:picMkLst>
            <pc:docMk/>
            <pc:sldMk cId="0" sldId="323"/>
            <ac:picMk id="4" creationId="{24C3B815-8A46-4478-3E49-263943401F6A}"/>
          </ac:picMkLst>
        </pc:picChg>
        <pc:picChg chg="add mod">
          <ac:chgData name="Kumi, Nana Abena" userId="20ea1f53-1fcb-4f2b-a382-4e13e0e95b8a" providerId="ADAL" clId="{11F15DB2-CA9C-442B-BE7A-EA5DB90CA63A}" dt="2026-01-14T21:39:24.379" v="3215"/>
          <ac:picMkLst>
            <pc:docMk/>
            <pc:sldMk cId="0" sldId="323"/>
            <ac:picMk id="6" creationId="{7E265A4E-1C80-0541-8D9F-46AC4E362B04}"/>
          </ac:picMkLst>
        </pc:picChg>
      </pc:sldChg>
      <pc:sldChg chg="addSp delSp modSp mod setBg">
        <pc:chgData name="Kumi, Nana Abena" userId="20ea1f53-1fcb-4f2b-a382-4e13e0e95b8a" providerId="ADAL" clId="{11F15DB2-CA9C-442B-BE7A-EA5DB90CA63A}" dt="2026-01-14T22:01:00.222" v="3588" actId="1076"/>
        <pc:sldMkLst>
          <pc:docMk/>
          <pc:sldMk cId="0" sldId="324"/>
        </pc:sldMkLst>
        <pc:spChg chg="mod ord">
          <ac:chgData name="Kumi, Nana Abena" userId="20ea1f53-1fcb-4f2b-a382-4e13e0e95b8a" providerId="ADAL" clId="{11F15DB2-CA9C-442B-BE7A-EA5DB90CA63A}" dt="2026-01-14T22:00:07.869" v="3564" actId="26606"/>
          <ac:spMkLst>
            <pc:docMk/>
            <pc:sldMk cId="0" sldId="324"/>
            <ac:spMk id="3" creationId="{00000000-0000-0000-0000-000000000000}"/>
          </ac:spMkLst>
        </pc:spChg>
        <pc:spChg chg="mod ord">
          <ac:chgData name="Kumi, Nana Abena" userId="20ea1f53-1fcb-4f2b-a382-4e13e0e95b8a" providerId="ADAL" clId="{11F15DB2-CA9C-442B-BE7A-EA5DB90CA63A}" dt="2026-01-14T22:00:47.868" v="3582" actId="27636"/>
          <ac:spMkLst>
            <pc:docMk/>
            <pc:sldMk cId="0" sldId="324"/>
            <ac:spMk id="5" creationId="{00000000-0000-0000-0000-000000000000}"/>
          </ac:spMkLst>
        </pc:spChg>
        <pc:spChg chg="mod">
          <ac:chgData name="Kumi, Nana Abena" userId="20ea1f53-1fcb-4f2b-a382-4e13e0e95b8a" providerId="ADAL" clId="{11F15DB2-CA9C-442B-BE7A-EA5DB90CA63A}" dt="2026-01-14T22:01:00.222" v="3588" actId="1076"/>
          <ac:spMkLst>
            <pc:docMk/>
            <pc:sldMk cId="0" sldId="324"/>
            <ac:spMk id="12" creationId="{00000000-0000-0000-0000-000000000000}"/>
          </ac:spMkLst>
        </pc:spChg>
        <pc:spChg chg="add">
          <ac:chgData name="Kumi, Nana Abena" userId="20ea1f53-1fcb-4f2b-a382-4e13e0e95b8a" providerId="ADAL" clId="{11F15DB2-CA9C-442B-BE7A-EA5DB90CA63A}" dt="2026-01-14T22:00:07.869" v="3564" actId="26606"/>
          <ac:spMkLst>
            <pc:docMk/>
            <pc:sldMk cId="0" sldId="324"/>
            <ac:spMk id="14" creationId="{E2D3D3F2-ABBB-4453-B1C5-1BEBF7E4DD56}"/>
          </ac:spMkLst>
        </pc:spChg>
        <pc:spChg chg="add">
          <ac:chgData name="Kumi, Nana Abena" userId="20ea1f53-1fcb-4f2b-a382-4e13e0e95b8a" providerId="ADAL" clId="{11F15DB2-CA9C-442B-BE7A-EA5DB90CA63A}" dt="2026-01-14T22:00:07.869" v="3564" actId="26606"/>
          <ac:spMkLst>
            <pc:docMk/>
            <pc:sldMk cId="0" sldId="324"/>
            <ac:spMk id="15" creationId="{D7A453D2-15D8-4403-815F-291FA16340D9}"/>
          </ac:spMkLst>
        </pc:spChg>
        <pc:spChg chg="add del">
          <ac:chgData name="Kumi, Nana Abena" userId="20ea1f53-1fcb-4f2b-a382-4e13e0e95b8a" providerId="ADAL" clId="{11F15DB2-CA9C-442B-BE7A-EA5DB90CA63A}" dt="2026-01-14T22:00:05.736" v="3563" actId="26606"/>
          <ac:spMkLst>
            <pc:docMk/>
            <pc:sldMk cId="0" sldId="324"/>
            <ac:spMk id="17" creationId="{D7A453D2-15D8-4403-815F-291FA16340D9}"/>
          </ac:spMkLst>
        </pc:spChg>
        <pc:spChg chg="add del">
          <ac:chgData name="Kumi, Nana Abena" userId="20ea1f53-1fcb-4f2b-a382-4e13e0e95b8a" providerId="ADAL" clId="{11F15DB2-CA9C-442B-BE7A-EA5DB90CA63A}" dt="2026-01-14T22:00:05.736" v="3563" actId="26606"/>
          <ac:spMkLst>
            <pc:docMk/>
            <pc:sldMk cId="0" sldId="324"/>
            <ac:spMk id="19" creationId="{8161EA6B-09CA-445B-AB0D-8DF76FA92DEF}"/>
          </ac:spMkLst>
        </pc:spChg>
        <pc:spChg chg="add del">
          <ac:chgData name="Kumi, Nana Abena" userId="20ea1f53-1fcb-4f2b-a382-4e13e0e95b8a" providerId="ADAL" clId="{11F15DB2-CA9C-442B-BE7A-EA5DB90CA63A}" dt="2026-01-14T22:00:05.736" v="3563" actId="26606"/>
          <ac:spMkLst>
            <pc:docMk/>
            <pc:sldMk cId="0" sldId="324"/>
            <ac:spMk id="29" creationId="{B8114C98-A349-4111-A123-E8EAB86ABE30}"/>
          </ac:spMkLst>
        </pc:spChg>
        <pc:spChg chg="add del">
          <ac:chgData name="Kumi, Nana Abena" userId="20ea1f53-1fcb-4f2b-a382-4e13e0e95b8a" providerId="ADAL" clId="{11F15DB2-CA9C-442B-BE7A-EA5DB90CA63A}" dt="2026-01-14T22:00:05.736" v="3563" actId="26606"/>
          <ac:spMkLst>
            <pc:docMk/>
            <pc:sldMk cId="0" sldId="324"/>
            <ac:spMk id="37" creationId="{E2D3D3F2-ABBB-4453-B1C5-1BEBF7E4DD56}"/>
          </ac:spMkLst>
        </pc:spChg>
        <pc:spChg chg="add">
          <ac:chgData name="Kumi, Nana Abena" userId="20ea1f53-1fcb-4f2b-a382-4e13e0e95b8a" providerId="ADAL" clId="{11F15DB2-CA9C-442B-BE7A-EA5DB90CA63A}" dt="2026-01-14T22:00:07.869" v="3564" actId="26606"/>
          <ac:spMkLst>
            <pc:docMk/>
            <pc:sldMk cId="0" sldId="324"/>
            <ac:spMk id="44" creationId="{8161EA6B-09CA-445B-AB0D-8DF76FA92DEF}"/>
          </ac:spMkLst>
        </pc:spChg>
        <pc:spChg chg="add">
          <ac:chgData name="Kumi, Nana Abena" userId="20ea1f53-1fcb-4f2b-a382-4e13e0e95b8a" providerId="ADAL" clId="{11F15DB2-CA9C-442B-BE7A-EA5DB90CA63A}" dt="2026-01-14T22:00:07.869" v="3564" actId="26606"/>
          <ac:spMkLst>
            <pc:docMk/>
            <pc:sldMk cId="0" sldId="324"/>
            <ac:spMk id="50" creationId="{B8114C98-A349-4111-A123-E8EAB86ABE30}"/>
          </ac:spMkLst>
        </pc:spChg>
        <pc:grpChg chg="add del">
          <ac:chgData name="Kumi, Nana Abena" userId="20ea1f53-1fcb-4f2b-a382-4e13e0e95b8a" providerId="ADAL" clId="{11F15DB2-CA9C-442B-BE7A-EA5DB90CA63A}" dt="2026-01-14T22:00:05.736" v="3563" actId="26606"/>
          <ac:grpSpMkLst>
            <pc:docMk/>
            <pc:sldMk cId="0" sldId="324"/>
            <ac:grpSpMk id="21" creationId="{CFE4E8ED-0D9E-4CCC-B505-AC9E50FF10CE}"/>
          </ac:grpSpMkLst>
        </pc:grpChg>
        <pc:grpChg chg="add">
          <ac:chgData name="Kumi, Nana Abena" userId="20ea1f53-1fcb-4f2b-a382-4e13e0e95b8a" providerId="ADAL" clId="{11F15DB2-CA9C-442B-BE7A-EA5DB90CA63A}" dt="2026-01-14T22:00:07.869" v="3564" actId="26606"/>
          <ac:grpSpMkLst>
            <pc:docMk/>
            <pc:sldMk cId="0" sldId="324"/>
            <ac:grpSpMk id="33" creationId="{670FB431-AE18-414D-92F4-1D12D1991152}"/>
          </ac:grpSpMkLst>
        </pc:grpChg>
        <pc:picChg chg="add mod">
          <ac:chgData name="Kumi, Nana Abena" userId="20ea1f53-1fcb-4f2b-a382-4e13e0e95b8a" providerId="ADAL" clId="{11F15DB2-CA9C-442B-BE7A-EA5DB90CA63A}" dt="2026-01-14T22:00:28.602" v="3574" actId="14100"/>
          <ac:picMkLst>
            <pc:docMk/>
            <pc:sldMk cId="0" sldId="324"/>
            <ac:picMk id="4" creationId="{4CC2F890-3273-56F0-59D5-E275DC138D99}"/>
          </ac:picMkLst>
        </pc:picChg>
        <pc:picChg chg="add del mod">
          <ac:chgData name="Kumi, Nana Abena" userId="20ea1f53-1fcb-4f2b-a382-4e13e0e95b8a" providerId="ADAL" clId="{11F15DB2-CA9C-442B-BE7A-EA5DB90CA63A}" dt="2026-01-14T21:54:43.955" v="3421" actId="478"/>
          <ac:picMkLst>
            <pc:docMk/>
            <pc:sldMk cId="0" sldId="324"/>
            <ac:picMk id="7" creationId="{77BB4EE0-F65D-3076-0B67-FB669867D706}"/>
          </ac:picMkLst>
        </pc:picChg>
        <pc:picChg chg="add mod">
          <ac:chgData name="Kumi, Nana Abena" userId="20ea1f53-1fcb-4f2b-a382-4e13e0e95b8a" providerId="ADAL" clId="{11F15DB2-CA9C-442B-BE7A-EA5DB90CA63A}" dt="2026-01-14T22:00:33.135" v="3576" actId="14100"/>
          <ac:picMkLst>
            <pc:docMk/>
            <pc:sldMk cId="0" sldId="324"/>
            <ac:picMk id="9" creationId="{71A9CAA8-C392-6A1D-F313-F24C004D53A5}"/>
          </ac:picMkLst>
        </pc:picChg>
      </pc:sldChg>
      <pc:sldChg chg="addSp modSp mod setBg">
        <pc:chgData name="Kumi, Nana Abena" userId="20ea1f53-1fcb-4f2b-a382-4e13e0e95b8a" providerId="ADAL" clId="{11F15DB2-CA9C-442B-BE7A-EA5DB90CA63A}" dt="2026-01-14T17:09:02.430" v="862" actId="5793"/>
        <pc:sldMkLst>
          <pc:docMk/>
          <pc:sldMk cId="3588871091" sldId="340"/>
        </pc:sldMkLst>
        <pc:spChg chg="mod">
          <ac:chgData name="Kumi, Nana Abena" userId="20ea1f53-1fcb-4f2b-a382-4e13e0e95b8a" providerId="ADAL" clId="{11F15DB2-CA9C-442B-BE7A-EA5DB90CA63A}" dt="2026-01-14T17:08:56.936" v="861" actId="26606"/>
          <ac:spMkLst>
            <pc:docMk/>
            <pc:sldMk cId="3588871091" sldId="340"/>
            <ac:spMk id="3" creationId="{EE277161-A72D-11B1-5C9A-00741F38F792}"/>
          </ac:spMkLst>
        </pc:spChg>
        <pc:spChg chg="mod ord">
          <ac:chgData name="Kumi, Nana Abena" userId="20ea1f53-1fcb-4f2b-a382-4e13e0e95b8a" providerId="ADAL" clId="{11F15DB2-CA9C-442B-BE7A-EA5DB90CA63A}" dt="2026-01-14T17:08:56.936" v="861" actId="26606"/>
          <ac:spMkLst>
            <pc:docMk/>
            <pc:sldMk cId="3588871091" sldId="340"/>
            <ac:spMk id="4" creationId="{E2E54946-3920-B762-6943-C504E5EEEE01}"/>
          </ac:spMkLst>
        </pc:spChg>
        <pc:spChg chg="mod">
          <ac:chgData name="Kumi, Nana Abena" userId="20ea1f53-1fcb-4f2b-a382-4e13e0e95b8a" providerId="ADAL" clId="{11F15DB2-CA9C-442B-BE7A-EA5DB90CA63A}" dt="2026-01-14T17:09:02.430" v="862" actId="5793"/>
          <ac:spMkLst>
            <pc:docMk/>
            <pc:sldMk cId="3588871091" sldId="340"/>
            <ac:spMk id="5" creationId="{C1BFC910-B44E-5BDB-4CAC-7EA3FBF8D01F}"/>
          </ac:spMkLst>
        </pc:spChg>
        <pc:spChg chg="mod ord">
          <ac:chgData name="Kumi, Nana Abena" userId="20ea1f53-1fcb-4f2b-a382-4e13e0e95b8a" providerId="ADAL" clId="{11F15DB2-CA9C-442B-BE7A-EA5DB90CA63A}" dt="2026-01-14T17:08:56.936" v="861" actId="26606"/>
          <ac:spMkLst>
            <pc:docMk/>
            <pc:sldMk cId="3588871091" sldId="340"/>
            <ac:spMk id="9" creationId="{78040DD3-C0D9-A728-03B1-D7FFE8BB6085}"/>
          </ac:spMkLst>
        </pc:spChg>
        <pc:spChg chg="add">
          <ac:chgData name="Kumi, Nana Abena" userId="20ea1f53-1fcb-4f2b-a382-4e13e0e95b8a" providerId="ADAL" clId="{11F15DB2-CA9C-442B-BE7A-EA5DB90CA63A}" dt="2026-01-14T17:08:56.936" v="861" actId="26606"/>
          <ac:spMkLst>
            <pc:docMk/>
            <pc:sldMk cId="3588871091" sldId="340"/>
            <ac:spMk id="16" creationId="{D7A453D2-15D8-4403-815F-291FA16340D9}"/>
          </ac:spMkLst>
        </pc:spChg>
        <pc:spChg chg="add">
          <ac:chgData name="Kumi, Nana Abena" userId="20ea1f53-1fcb-4f2b-a382-4e13e0e95b8a" providerId="ADAL" clId="{11F15DB2-CA9C-442B-BE7A-EA5DB90CA63A}" dt="2026-01-14T17:08:56.936" v="861" actId="26606"/>
          <ac:spMkLst>
            <pc:docMk/>
            <pc:sldMk cId="3588871091" sldId="340"/>
            <ac:spMk id="18" creationId="{8161EA6B-09CA-445B-AB0D-8DF76FA92DEF}"/>
          </ac:spMkLst>
        </pc:spChg>
        <pc:spChg chg="add">
          <ac:chgData name="Kumi, Nana Abena" userId="20ea1f53-1fcb-4f2b-a382-4e13e0e95b8a" providerId="ADAL" clId="{11F15DB2-CA9C-442B-BE7A-EA5DB90CA63A}" dt="2026-01-14T17:08:56.936" v="861" actId="26606"/>
          <ac:spMkLst>
            <pc:docMk/>
            <pc:sldMk cId="3588871091" sldId="340"/>
            <ac:spMk id="28" creationId="{B8114C98-A349-4111-A123-E8EAB86ABE30}"/>
          </ac:spMkLst>
        </pc:spChg>
        <pc:spChg chg="add">
          <ac:chgData name="Kumi, Nana Abena" userId="20ea1f53-1fcb-4f2b-a382-4e13e0e95b8a" providerId="ADAL" clId="{11F15DB2-CA9C-442B-BE7A-EA5DB90CA63A}" dt="2026-01-14T17:08:56.936" v="861" actId="26606"/>
          <ac:spMkLst>
            <pc:docMk/>
            <pc:sldMk cId="3588871091" sldId="340"/>
            <ac:spMk id="36" creationId="{E2D3D3F2-ABBB-4453-B1C5-1BEBF7E4DD56}"/>
          </ac:spMkLst>
        </pc:spChg>
        <pc:grpChg chg="add">
          <ac:chgData name="Kumi, Nana Abena" userId="20ea1f53-1fcb-4f2b-a382-4e13e0e95b8a" providerId="ADAL" clId="{11F15DB2-CA9C-442B-BE7A-EA5DB90CA63A}" dt="2026-01-14T17:08:56.936" v="861" actId="26606"/>
          <ac:grpSpMkLst>
            <pc:docMk/>
            <pc:sldMk cId="3588871091" sldId="340"/>
            <ac:grpSpMk id="44" creationId="{4043ADFC-DC2E-40D2-954D-4A13B908DA80}"/>
          </ac:grpSpMkLst>
        </pc:grpChg>
        <pc:picChg chg="mod">
          <ac:chgData name="Kumi, Nana Abena" userId="20ea1f53-1fcb-4f2b-a382-4e13e0e95b8a" providerId="ADAL" clId="{11F15DB2-CA9C-442B-BE7A-EA5DB90CA63A}" dt="2026-01-14T17:08:56.936" v="861" actId="26606"/>
          <ac:picMkLst>
            <pc:docMk/>
            <pc:sldMk cId="3588871091" sldId="340"/>
            <ac:picMk id="11" creationId="{081D63E1-B855-01A1-0B89-2027EC5CFC21}"/>
          </ac:picMkLst>
        </pc:picChg>
      </pc:sldChg>
      <pc:sldChg chg="addSp delSp modSp add mod ord setBg">
        <pc:chgData name="Kumi, Nana Abena" userId="20ea1f53-1fcb-4f2b-a382-4e13e0e95b8a" providerId="ADAL" clId="{11F15DB2-CA9C-442B-BE7A-EA5DB90CA63A}" dt="2026-01-14T17:08:47.003" v="859" actId="26606"/>
        <pc:sldMkLst>
          <pc:docMk/>
          <pc:sldMk cId="1734542238" sldId="341"/>
        </pc:sldMkLst>
        <pc:spChg chg="add mod">
          <ac:chgData name="Kumi, Nana Abena" userId="20ea1f53-1fcb-4f2b-a382-4e13e0e95b8a" providerId="ADAL" clId="{11F15DB2-CA9C-442B-BE7A-EA5DB90CA63A}" dt="2026-01-14T16:28:37.212" v="206" actId="1076"/>
          <ac:spMkLst>
            <pc:docMk/>
            <pc:sldMk cId="1734542238" sldId="341"/>
            <ac:spMk id="2" creationId="{84A09232-FC4B-6351-A2BE-2C50CF07F09C}"/>
          </ac:spMkLst>
        </pc:spChg>
        <pc:spChg chg="mod">
          <ac:chgData name="Kumi, Nana Abena" userId="20ea1f53-1fcb-4f2b-a382-4e13e0e95b8a" providerId="ADAL" clId="{11F15DB2-CA9C-442B-BE7A-EA5DB90CA63A}" dt="2026-01-14T17:08:47.003" v="859" actId="26606"/>
          <ac:spMkLst>
            <pc:docMk/>
            <pc:sldMk cId="1734542238" sldId="341"/>
            <ac:spMk id="3" creationId="{BAEE57DC-2BD1-2679-DA4B-78D1FBA0D5A3}"/>
          </ac:spMkLst>
        </pc:spChg>
        <pc:spChg chg="mod ord">
          <ac:chgData name="Kumi, Nana Abena" userId="20ea1f53-1fcb-4f2b-a382-4e13e0e95b8a" providerId="ADAL" clId="{11F15DB2-CA9C-442B-BE7A-EA5DB90CA63A}" dt="2026-01-14T17:08:47.003" v="859" actId="26606"/>
          <ac:spMkLst>
            <pc:docMk/>
            <pc:sldMk cId="1734542238" sldId="341"/>
            <ac:spMk id="4" creationId="{6C72251D-0E43-5E8A-7D09-EE4433D22D11}"/>
          </ac:spMkLst>
        </pc:spChg>
        <pc:spChg chg="del">
          <ac:chgData name="Kumi, Nana Abena" userId="20ea1f53-1fcb-4f2b-a382-4e13e0e95b8a" providerId="ADAL" clId="{11F15DB2-CA9C-442B-BE7A-EA5DB90CA63A}" dt="2026-01-14T16:29:13.025" v="210" actId="478"/>
          <ac:spMkLst>
            <pc:docMk/>
            <pc:sldMk cId="1734542238" sldId="341"/>
            <ac:spMk id="5" creationId="{1A34B576-A902-FB84-7DDC-53BD51972244}"/>
          </ac:spMkLst>
        </pc:spChg>
        <pc:spChg chg="add mod">
          <ac:chgData name="Kumi, Nana Abena" userId="20ea1f53-1fcb-4f2b-a382-4e13e0e95b8a" providerId="ADAL" clId="{11F15DB2-CA9C-442B-BE7A-EA5DB90CA63A}" dt="2026-01-14T16:28:40.602" v="207"/>
          <ac:spMkLst>
            <pc:docMk/>
            <pc:sldMk cId="1734542238" sldId="341"/>
            <ac:spMk id="6" creationId="{ABC741D2-54EB-95D5-0031-5417F1BC577B}"/>
          </ac:spMkLst>
        </pc:spChg>
        <pc:spChg chg="add mod">
          <ac:chgData name="Kumi, Nana Abena" userId="20ea1f53-1fcb-4f2b-a382-4e13e0e95b8a" providerId="ADAL" clId="{11F15DB2-CA9C-442B-BE7A-EA5DB90CA63A}" dt="2026-01-14T17:08:47.003" v="859" actId="26606"/>
          <ac:spMkLst>
            <pc:docMk/>
            <pc:sldMk cId="1734542238" sldId="341"/>
            <ac:spMk id="7" creationId="{9D12D80A-B045-AEBA-1309-CD2EEEB411AE}"/>
          </ac:spMkLst>
        </pc:spChg>
        <pc:spChg chg="del mod">
          <ac:chgData name="Kumi, Nana Abena" userId="20ea1f53-1fcb-4f2b-a382-4e13e0e95b8a" providerId="ADAL" clId="{11F15DB2-CA9C-442B-BE7A-EA5DB90CA63A}" dt="2026-01-14T16:41:11.093" v="616" actId="478"/>
          <ac:spMkLst>
            <pc:docMk/>
            <pc:sldMk cId="1734542238" sldId="341"/>
            <ac:spMk id="9" creationId="{B056365E-7B4C-3392-D0E7-4891D99D02AA}"/>
          </ac:spMkLst>
        </pc:spChg>
        <pc:spChg chg="add">
          <ac:chgData name="Kumi, Nana Abena" userId="20ea1f53-1fcb-4f2b-a382-4e13e0e95b8a" providerId="ADAL" clId="{11F15DB2-CA9C-442B-BE7A-EA5DB90CA63A}" dt="2026-01-14T17:08:47.003" v="859" actId="26606"/>
          <ac:spMkLst>
            <pc:docMk/>
            <pc:sldMk cId="1734542238" sldId="341"/>
            <ac:spMk id="18" creationId="{D7A453D2-15D8-4403-815F-291FA16340D9}"/>
          </ac:spMkLst>
        </pc:spChg>
        <pc:spChg chg="add">
          <ac:chgData name="Kumi, Nana Abena" userId="20ea1f53-1fcb-4f2b-a382-4e13e0e95b8a" providerId="ADAL" clId="{11F15DB2-CA9C-442B-BE7A-EA5DB90CA63A}" dt="2026-01-14T17:08:47.003" v="859" actId="26606"/>
          <ac:spMkLst>
            <pc:docMk/>
            <pc:sldMk cId="1734542238" sldId="341"/>
            <ac:spMk id="20" creationId="{8161EA6B-09CA-445B-AB0D-8DF76FA92DEF}"/>
          </ac:spMkLst>
        </pc:spChg>
        <pc:spChg chg="add">
          <ac:chgData name="Kumi, Nana Abena" userId="20ea1f53-1fcb-4f2b-a382-4e13e0e95b8a" providerId="ADAL" clId="{11F15DB2-CA9C-442B-BE7A-EA5DB90CA63A}" dt="2026-01-14T17:08:47.003" v="859" actId="26606"/>
          <ac:spMkLst>
            <pc:docMk/>
            <pc:sldMk cId="1734542238" sldId="341"/>
            <ac:spMk id="30" creationId="{B8114C98-A349-4111-A123-E8EAB86ABE30}"/>
          </ac:spMkLst>
        </pc:spChg>
        <pc:spChg chg="add">
          <ac:chgData name="Kumi, Nana Abena" userId="20ea1f53-1fcb-4f2b-a382-4e13e0e95b8a" providerId="ADAL" clId="{11F15DB2-CA9C-442B-BE7A-EA5DB90CA63A}" dt="2026-01-14T17:08:47.003" v="859" actId="26606"/>
          <ac:spMkLst>
            <pc:docMk/>
            <pc:sldMk cId="1734542238" sldId="341"/>
            <ac:spMk id="38" creationId="{E2D3D3F2-ABBB-4453-B1C5-1BEBF7E4DD56}"/>
          </ac:spMkLst>
        </pc:spChg>
        <pc:grpChg chg="add">
          <ac:chgData name="Kumi, Nana Abena" userId="20ea1f53-1fcb-4f2b-a382-4e13e0e95b8a" providerId="ADAL" clId="{11F15DB2-CA9C-442B-BE7A-EA5DB90CA63A}" dt="2026-01-14T17:08:47.003" v="859" actId="26606"/>
          <ac:grpSpMkLst>
            <pc:docMk/>
            <pc:sldMk cId="1734542238" sldId="341"/>
            <ac:grpSpMk id="22" creationId="{74E65F23-789E-4CB9-B34F-46A85E25D667}"/>
          </ac:grpSpMkLst>
        </pc:grpChg>
        <pc:grpChg chg="add">
          <ac:chgData name="Kumi, Nana Abena" userId="20ea1f53-1fcb-4f2b-a382-4e13e0e95b8a" providerId="ADAL" clId="{11F15DB2-CA9C-442B-BE7A-EA5DB90CA63A}" dt="2026-01-14T17:08:47.003" v="859" actId="26606"/>
          <ac:grpSpMkLst>
            <pc:docMk/>
            <pc:sldMk cId="1734542238" sldId="341"/>
            <ac:grpSpMk id="32" creationId="{670FB431-AE18-414D-92F4-1D12D1991152}"/>
          </ac:grpSpMkLst>
        </pc:grpChg>
        <pc:picChg chg="add del mod">
          <ac:chgData name="Kumi, Nana Abena" userId="20ea1f53-1fcb-4f2b-a382-4e13e0e95b8a" providerId="ADAL" clId="{11F15DB2-CA9C-442B-BE7A-EA5DB90CA63A}" dt="2026-01-14T16:39:18.436" v="604" actId="478"/>
          <ac:picMkLst>
            <pc:docMk/>
            <pc:sldMk cId="1734542238" sldId="341"/>
            <ac:picMk id="10" creationId="{BFB29CB9-3B23-8E6A-9790-18AE9DECEC59}"/>
          </ac:picMkLst>
        </pc:picChg>
        <pc:picChg chg="del">
          <ac:chgData name="Kumi, Nana Abena" userId="20ea1f53-1fcb-4f2b-a382-4e13e0e95b8a" providerId="ADAL" clId="{11F15DB2-CA9C-442B-BE7A-EA5DB90CA63A}" dt="2026-01-14T16:28:52.749" v="208" actId="478"/>
          <ac:picMkLst>
            <pc:docMk/>
            <pc:sldMk cId="1734542238" sldId="341"/>
            <ac:picMk id="11" creationId="{D5C8D0CA-8412-E670-7175-E33C6FF6BEA0}"/>
          </ac:picMkLst>
        </pc:picChg>
        <pc:picChg chg="add mod">
          <ac:chgData name="Kumi, Nana Abena" userId="20ea1f53-1fcb-4f2b-a382-4e13e0e95b8a" providerId="ADAL" clId="{11F15DB2-CA9C-442B-BE7A-EA5DB90CA63A}" dt="2026-01-14T17:08:47.003" v="859" actId="26606"/>
          <ac:picMkLst>
            <pc:docMk/>
            <pc:sldMk cId="1734542238" sldId="341"/>
            <ac:picMk id="13" creationId="{9839C61C-3027-5CA3-545B-EC72E2AA2E45}"/>
          </ac:picMkLst>
        </pc:picChg>
      </pc:sldChg>
      <pc:sldChg chg="addSp modSp add mod setBg">
        <pc:chgData name="Kumi, Nana Abena" userId="20ea1f53-1fcb-4f2b-a382-4e13e0e95b8a" providerId="ADAL" clId="{11F15DB2-CA9C-442B-BE7A-EA5DB90CA63A}" dt="2026-01-14T17:08:53.630" v="860" actId="26606"/>
        <pc:sldMkLst>
          <pc:docMk/>
          <pc:sldMk cId="3641040566" sldId="342"/>
        </pc:sldMkLst>
        <pc:spChg chg="mod">
          <ac:chgData name="Kumi, Nana Abena" userId="20ea1f53-1fcb-4f2b-a382-4e13e0e95b8a" providerId="ADAL" clId="{11F15DB2-CA9C-442B-BE7A-EA5DB90CA63A}" dt="2026-01-14T17:08:53.630" v="860" actId="26606"/>
          <ac:spMkLst>
            <pc:docMk/>
            <pc:sldMk cId="3641040566" sldId="342"/>
            <ac:spMk id="3" creationId="{4D6AE11B-498F-BD6B-80C3-5DFC0611A96C}"/>
          </ac:spMkLst>
        </pc:spChg>
        <pc:spChg chg="mod ord">
          <ac:chgData name="Kumi, Nana Abena" userId="20ea1f53-1fcb-4f2b-a382-4e13e0e95b8a" providerId="ADAL" clId="{11F15DB2-CA9C-442B-BE7A-EA5DB90CA63A}" dt="2026-01-14T17:08:53.630" v="860" actId="26606"/>
          <ac:spMkLst>
            <pc:docMk/>
            <pc:sldMk cId="3641040566" sldId="342"/>
            <ac:spMk id="4" creationId="{A309C5D5-2DAF-5C30-D74F-290E52AF5D62}"/>
          </ac:spMkLst>
        </pc:spChg>
        <pc:spChg chg="mod">
          <ac:chgData name="Kumi, Nana Abena" userId="20ea1f53-1fcb-4f2b-a382-4e13e0e95b8a" providerId="ADAL" clId="{11F15DB2-CA9C-442B-BE7A-EA5DB90CA63A}" dt="2026-01-14T17:08:53.630" v="860" actId="26606"/>
          <ac:spMkLst>
            <pc:docMk/>
            <pc:sldMk cId="3641040566" sldId="342"/>
            <ac:spMk id="7" creationId="{6B6B7DC1-E1EB-7466-3B22-860D50E2B637}"/>
          </ac:spMkLst>
        </pc:spChg>
        <pc:spChg chg="mod ord">
          <ac:chgData name="Kumi, Nana Abena" userId="20ea1f53-1fcb-4f2b-a382-4e13e0e95b8a" providerId="ADAL" clId="{11F15DB2-CA9C-442B-BE7A-EA5DB90CA63A}" dt="2026-01-14T17:08:53.630" v="860" actId="26606"/>
          <ac:spMkLst>
            <pc:docMk/>
            <pc:sldMk cId="3641040566" sldId="342"/>
            <ac:spMk id="9" creationId="{182BFEA4-008C-7303-F54C-0E3605024239}"/>
          </ac:spMkLst>
        </pc:spChg>
        <pc:spChg chg="add">
          <ac:chgData name="Kumi, Nana Abena" userId="20ea1f53-1fcb-4f2b-a382-4e13e0e95b8a" providerId="ADAL" clId="{11F15DB2-CA9C-442B-BE7A-EA5DB90CA63A}" dt="2026-01-14T17:08:53.630" v="860" actId="26606"/>
          <ac:spMkLst>
            <pc:docMk/>
            <pc:sldMk cId="3641040566" sldId="342"/>
            <ac:spMk id="15" creationId="{D7A453D2-15D8-4403-815F-291FA16340D9}"/>
          </ac:spMkLst>
        </pc:spChg>
        <pc:spChg chg="add">
          <ac:chgData name="Kumi, Nana Abena" userId="20ea1f53-1fcb-4f2b-a382-4e13e0e95b8a" providerId="ADAL" clId="{11F15DB2-CA9C-442B-BE7A-EA5DB90CA63A}" dt="2026-01-14T17:08:53.630" v="860" actId="26606"/>
          <ac:spMkLst>
            <pc:docMk/>
            <pc:sldMk cId="3641040566" sldId="342"/>
            <ac:spMk id="17" creationId="{8161EA6B-09CA-445B-AB0D-8DF76FA92DEF}"/>
          </ac:spMkLst>
        </pc:spChg>
        <pc:spChg chg="add">
          <ac:chgData name="Kumi, Nana Abena" userId="20ea1f53-1fcb-4f2b-a382-4e13e0e95b8a" providerId="ADAL" clId="{11F15DB2-CA9C-442B-BE7A-EA5DB90CA63A}" dt="2026-01-14T17:08:53.630" v="860" actId="26606"/>
          <ac:spMkLst>
            <pc:docMk/>
            <pc:sldMk cId="3641040566" sldId="342"/>
            <ac:spMk id="27" creationId="{B8114C98-A349-4111-A123-E8EAB86ABE30}"/>
          </ac:spMkLst>
        </pc:spChg>
        <pc:spChg chg="add">
          <ac:chgData name="Kumi, Nana Abena" userId="20ea1f53-1fcb-4f2b-a382-4e13e0e95b8a" providerId="ADAL" clId="{11F15DB2-CA9C-442B-BE7A-EA5DB90CA63A}" dt="2026-01-14T17:08:53.630" v="860" actId="26606"/>
          <ac:spMkLst>
            <pc:docMk/>
            <pc:sldMk cId="3641040566" sldId="342"/>
            <ac:spMk id="35" creationId="{E2D3D3F2-ABBB-4453-B1C5-1BEBF7E4DD56}"/>
          </ac:spMkLst>
        </pc:spChg>
        <pc:grpChg chg="add">
          <ac:chgData name="Kumi, Nana Abena" userId="20ea1f53-1fcb-4f2b-a382-4e13e0e95b8a" providerId="ADAL" clId="{11F15DB2-CA9C-442B-BE7A-EA5DB90CA63A}" dt="2026-01-14T17:08:53.630" v="860" actId="26606"/>
          <ac:grpSpMkLst>
            <pc:docMk/>
            <pc:sldMk cId="3641040566" sldId="342"/>
            <ac:grpSpMk id="19" creationId="{74E65F23-789E-4CB9-B34F-46A85E25D667}"/>
          </ac:grpSpMkLst>
        </pc:grpChg>
        <pc:picChg chg="mod">
          <ac:chgData name="Kumi, Nana Abena" userId="20ea1f53-1fcb-4f2b-a382-4e13e0e95b8a" providerId="ADAL" clId="{11F15DB2-CA9C-442B-BE7A-EA5DB90CA63A}" dt="2026-01-14T17:08:53.630" v="860" actId="26606"/>
          <ac:picMkLst>
            <pc:docMk/>
            <pc:sldMk cId="3641040566" sldId="342"/>
            <ac:picMk id="10" creationId="{FD9612E7-049E-50BA-76CF-DC67D04EF863}"/>
          </ac:picMkLst>
        </pc:picChg>
      </pc:sldChg>
      <pc:sldChg chg="addSp delSp modSp add mod ord setBg">
        <pc:chgData name="Kumi, Nana Abena" userId="20ea1f53-1fcb-4f2b-a382-4e13e0e95b8a" providerId="ADAL" clId="{11F15DB2-CA9C-442B-BE7A-EA5DB90CA63A}" dt="2026-01-14T19:17:38.731" v="1567" actId="20577"/>
        <pc:sldMkLst>
          <pc:docMk/>
          <pc:sldMk cId="2605110054" sldId="343"/>
        </pc:sldMkLst>
        <pc:spChg chg="mod">
          <ac:chgData name="Kumi, Nana Abena" userId="20ea1f53-1fcb-4f2b-a382-4e13e0e95b8a" providerId="ADAL" clId="{11F15DB2-CA9C-442B-BE7A-EA5DB90CA63A}" dt="2026-01-14T19:11:00.844" v="1429" actId="20577"/>
          <ac:spMkLst>
            <pc:docMk/>
            <pc:sldMk cId="2605110054" sldId="343"/>
            <ac:spMk id="3" creationId="{C774F9AA-1530-F0CA-8A8A-6E45D77E893E}"/>
          </ac:spMkLst>
        </pc:spChg>
        <pc:spChg chg="mod ord">
          <ac:chgData name="Kumi, Nana Abena" userId="20ea1f53-1fcb-4f2b-a382-4e13e0e95b8a" providerId="ADAL" clId="{11F15DB2-CA9C-442B-BE7A-EA5DB90CA63A}" dt="2026-01-14T17:08:38.552" v="858" actId="26606"/>
          <ac:spMkLst>
            <pc:docMk/>
            <pc:sldMk cId="2605110054" sldId="343"/>
            <ac:spMk id="4" creationId="{F6AEB926-D054-29A4-B5DF-68B8034A668D}"/>
          </ac:spMkLst>
        </pc:spChg>
        <pc:spChg chg="mod">
          <ac:chgData name="Kumi, Nana Abena" userId="20ea1f53-1fcb-4f2b-a382-4e13e0e95b8a" providerId="ADAL" clId="{11F15DB2-CA9C-442B-BE7A-EA5DB90CA63A}" dt="2026-01-14T19:17:38.731" v="1567" actId="20577"/>
          <ac:spMkLst>
            <pc:docMk/>
            <pc:sldMk cId="2605110054" sldId="343"/>
            <ac:spMk id="7" creationId="{F0D5A0E2-CA0C-AE84-9F6B-9CE6D71AB3CA}"/>
          </ac:spMkLst>
        </pc:spChg>
        <pc:spChg chg="add">
          <ac:chgData name="Kumi, Nana Abena" userId="20ea1f53-1fcb-4f2b-a382-4e13e0e95b8a" providerId="ADAL" clId="{11F15DB2-CA9C-442B-BE7A-EA5DB90CA63A}" dt="2026-01-14T17:08:38.552" v="858" actId="26606"/>
          <ac:spMkLst>
            <pc:docMk/>
            <pc:sldMk cId="2605110054" sldId="343"/>
            <ac:spMk id="12" creationId="{D7A453D2-15D8-4403-815F-291FA16340D9}"/>
          </ac:spMkLst>
        </pc:spChg>
        <pc:spChg chg="add">
          <ac:chgData name="Kumi, Nana Abena" userId="20ea1f53-1fcb-4f2b-a382-4e13e0e95b8a" providerId="ADAL" clId="{11F15DB2-CA9C-442B-BE7A-EA5DB90CA63A}" dt="2026-01-14T17:08:38.552" v="858" actId="26606"/>
          <ac:spMkLst>
            <pc:docMk/>
            <pc:sldMk cId="2605110054" sldId="343"/>
            <ac:spMk id="14" creationId="{8161EA6B-09CA-445B-AB0D-8DF76FA92DEF}"/>
          </ac:spMkLst>
        </pc:spChg>
        <pc:spChg chg="add">
          <ac:chgData name="Kumi, Nana Abena" userId="20ea1f53-1fcb-4f2b-a382-4e13e0e95b8a" providerId="ADAL" clId="{11F15DB2-CA9C-442B-BE7A-EA5DB90CA63A}" dt="2026-01-14T17:08:38.552" v="858" actId="26606"/>
          <ac:spMkLst>
            <pc:docMk/>
            <pc:sldMk cId="2605110054" sldId="343"/>
            <ac:spMk id="24" creationId="{B8114C98-A349-4111-A123-E8EAB86ABE30}"/>
          </ac:spMkLst>
        </pc:spChg>
        <pc:spChg chg="add">
          <ac:chgData name="Kumi, Nana Abena" userId="20ea1f53-1fcb-4f2b-a382-4e13e0e95b8a" providerId="ADAL" clId="{11F15DB2-CA9C-442B-BE7A-EA5DB90CA63A}" dt="2026-01-14T17:08:38.552" v="858" actId="26606"/>
          <ac:spMkLst>
            <pc:docMk/>
            <pc:sldMk cId="2605110054" sldId="343"/>
            <ac:spMk id="32" creationId="{E2D3D3F2-ABBB-4453-B1C5-1BEBF7E4DD56}"/>
          </ac:spMkLst>
        </pc:spChg>
        <pc:grpChg chg="add">
          <ac:chgData name="Kumi, Nana Abena" userId="20ea1f53-1fcb-4f2b-a382-4e13e0e95b8a" providerId="ADAL" clId="{11F15DB2-CA9C-442B-BE7A-EA5DB90CA63A}" dt="2026-01-14T17:08:38.552" v="858" actId="26606"/>
          <ac:grpSpMkLst>
            <pc:docMk/>
            <pc:sldMk cId="2605110054" sldId="343"/>
            <ac:grpSpMk id="34" creationId="{8214E4A5-A0D2-42C4-8D14-D2A7E495F041}"/>
          </ac:grpSpMkLst>
        </pc:grpChg>
        <pc:grpChg chg="add">
          <ac:chgData name="Kumi, Nana Abena" userId="20ea1f53-1fcb-4f2b-a382-4e13e0e95b8a" providerId="ADAL" clId="{11F15DB2-CA9C-442B-BE7A-EA5DB90CA63A}" dt="2026-01-14T17:08:38.552" v="858" actId="26606"/>
          <ac:grpSpMkLst>
            <pc:docMk/>
            <pc:sldMk cId="2605110054" sldId="343"/>
            <ac:grpSpMk id="40" creationId="{4043ADFC-DC2E-40D2-954D-4A13B908DA80}"/>
          </ac:grpSpMkLst>
        </pc:grpChg>
        <pc:picChg chg="add del mod">
          <ac:chgData name="Kumi, Nana Abena" userId="20ea1f53-1fcb-4f2b-a382-4e13e0e95b8a" providerId="ADAL" clId="{11F15DB2-CA9C-442B-BE7A-EA5DB90CA63A}" dt="2026-01-14T18:54:38.395" v="1250" actId="478"/>
          <ac:picMkLst>
            <pc:docMk/>
            <pc:sldMk cId="2605110054" sldId="343"/>
            <ac:picMk id="2" creationId="{D51AE182-2956-AD10-9E4E-232BFFA1B7B8}"/>
          </ac:picMkLst>
        </pc:picChg>
        <pc:picChg chg="add del mod">
          <ac:chgData name="Kumi, Nana Abena" userId="20ea1f53-1fcb-4f2b-a382-4e13e0e95b8a" providerId="ADAL" clId="{11F15DB2-CA9C-442B-BE7A-EA5DB90CA63A}" dt="2026-01-14T19:10:32.615" v="1403" actId="478"/>
          <ac:picMkLst>
            <pc:docMk/>
            <pc:sldMk cId="2605110054" sldId="343"/>
            <ac:picMk id="6" creationId="{4C703E77-1066-AE5C-2016-DB7D9CBB8BB1}"/>
          </ac:picMkLst>
        </pc:picChg>
        <pc:picChg chg="add mod">
          <ac:chgData name="Kumi, Nana Abena" userId="20ea1f53-1fcb-4f2b-a382-4e13e0e95b8a" providerId="ADAL" clId="{11F15DB2-CA9C-442B-BE7A-EA5DB90CA63A}" dt="2026-01-14T19:10:31.712" v="1402" actId="1076"/>
          <ac:picMkLst>
            <pc:docMk/>
            <pc:sldMk cId="2605110054" sldId="343"/>
            <ac:picMk id="8" creationId="{E985A312-6F1A-791A-61AD-058FCB058FEA}"/>
          </ac:picMkLst>
        </pc:picChg>
        <pc:picChg chg="del">
          <ac:chgData name="Kumi, Nana Abena" userId="20ea1f53-1fcb-4f2b-a382-4e13e0e95b8a" providerId="ADAL" clId="{11F15DB2-CA9C-442B-BE7A-EA5DB90CA63A}" dt="2026-01-14T17:08:17.076" v="853" actId="478"/>
          <ac:picMkLst>
            <pc:docMk/>
            <pc:sldMk cId="2605110054" sldId="343"/>
            <ac:picMk id="13" creationId="{CFE5252E-B173-86CB-76A8-FE4D72A49A29}"/>
          </ac:picMkLst>
        </pc:picChg>
      </pc:sldChg>
      <pc:sldChg chg="addSp delSp modSp add mod ord">
        <pc:chgData name="Kumi, Nana Abena" userId="20ea1f53-1fcb-4f2b-a382-4e13e0e95b8a" providerId="ADAL" clId="{11F15DB2-CA9C-442B-BE7A-EA5DB90CA63A}" dt="2026-01-14T19:15:16.059" v="1434"/>
        <pc:sldMkLst>
          <pc:docMk/>
          <pc:sldMk cId="1335200920" sldId="344"/>
        </pc:sldMkLst>
        <pc:spChg chg="mod">
          <ac:chgData name="Kumi, Nana Abena" userId="20ea1f53-1fcb-4f2b-a382-4e13e0e95b8a" providerId="ADAL" clId="{11F15DB2-CA9C-442B-BE7A-EA5DB90CA63A}" dt="2026-01-14T19:10:48.599" v="1409"/>
          <ac:spMkLst>
            <pc:docMk/>
            <pc:sldMk cId="1335200920" sldId="344"/>
            <ac:spMk id="3" creationId="{4E8D97FC-C5AD-937D-8433-F3FC09481C95}"/>
          </ac:spMkLst>
        </pc:spChg>
        <pc:spChg chg="mod">
          <ac:chgData name="Kumi, Nana Abena" userId="20ea1f53-1fcb-4f2b-a382-4e13e0e95b8a" providerId="ADAL" clId="{11F15DB2-CA9C-442B-BE7A-EA5DB90CA63A}" dt="2026-01-14T19:09:05.627" v="1391" actId="27636"/>
          <ac:spMkLst>
            <pc:docMk/>
            <pc:sldMk cId="1335200920" sldId="344"/>
            <ac:spMk id="7" creationId="{22CB24AA-BD5C-6298-5CF9-01F045B86325}"/>
          </ac:spMkLst>
        </pc:spChg>
        <pc:picChg chg="del">
          <ac:chgData name="Kumi, Nana Abena" userId="20ea1f53-1fcb-4f2b-a382-4e13e0e95b8a" providerId="ADAL" clId="{11F15DB2-CA9C-442B-BE7A-EA5DB90CA63A}" dt="2026-01-14T18:54:27.388" v="1247" actId="478"/>
          <ac:picMkLst>
            <pc:docMk/>
            <pc:sldMk cId="1335200920" sldId="344"/>
            <ac:picMk id="2" creationId="{B9A61859-412C-F9C6-F428-578939D13C7A}"/>
          </ac:picMkLst>
        </pc:picChg>
        <pc:picChg chg="add del mod">
          <ac:chgData name="Kumi, Nana Abena" userId="20ea1f53-1fcb-4f2b-a382-4e13e0e95b8a" providerId="ADAL" clId="{11F15DB2-CA9C-442B-BE7A-EA5DB90CA63A}" dt="2026-01-14T18:56:07.428" v="1385" actId="478"/>
          <ac:picMkLst>
            <pc:docMk/>
            <pc:sldMk cId="1335200920" sldId="344"/>
            <ac:picMk id="5" creationId="{38BDD466-C0A7-76A0-1287-8EF77C1F1243}"/>
          </ac:picMkLst>
        </pc:picChg>
        <pc:picChg chg="add del mod">
          <ac:chgData name="Kumi, Nana Abena" userId="20ea1f53-1fcb-4f2b-a382-4e13e0e95b8a" providerId="ADAL" clId="{11F15DB2-CA9C-442B-BE7A-EA5DB90CA63A}" dt="2026-01-14T19:10:34.597" v="1406" actId="1076"/>
          <ac:picMkLst>
            <pc:docMk/>
            <pc:sldMk cId="1335200920" sldId="344"/>
            <ac:picMk id="8" creationId="{E985A312-6F1A-791A-61AD-058FCB058FEA}"/>
          </ac:picMkLst>
        </pc:picChg>
        <pc:picChg chg="add mod">
          <ac:chgData name="Kumi, Nana Abena" userId="20ea1f53-1fcb-4f2b-a382-4e13e0e95b8a" providerId="ADAL" clId="{11F15DB2-CA9C-442B-BE7A-EA5DB90CA63A}" dt="2026-01-14T19:10:35.261" v="1407" actId="1076"/>
          <ac:picMkLst>
            <pc:docMk/>
            <pc:sldMk cId="1335200920" sldId="344"/>
            <ac:picMk id="9" creationId="{12FF04D2-E18B-B3F5-B51F-87BD0C037978}"/>
          </ac:picMkLst>
        </pc:picChg>
      </pc:sldChg>
      <pc:sldChg chg="delSp add del setBg delDesignElem">
        <pc:chgData name="Kumi, Nana Abena" userId="20ea1f53-1fcb-4f2b-a382-4e13e0e95b8a" providerId="ADAL" clId="{11F15DB2-CA9C-442B-BE7A-EA5DB90CA63A}" dt="2026-01-14T18:54:04.565" v="1244" actId="47"/>
        <pc:sldMkLst>
          <pc:docMk/>
          <pc:sldMk cId="2927956540" sldId="344"/>
        </pc:sldMkLst>
        <pc:spChg chg="del">
          <ac:chgData name="Kumi, Nana Abena" userId="20ea1f53-1fcb-4f2b-a382-4e13e0e95b8a" providerId="ADAL" clId="{11F15DB2-CA9C-442B-BE7A-EA5DB90CA63A}" dt="2026-01-14T18:54:00.509" v="1243"/>
          <ac:spMkLst>
            <pc:docMk/>
            <pc:sldMk cId="2927956540" sldId="344"/>
            <ac:spMk id="12" creationId="{1B5A8CBD-9F22-27CA-56DB-715C4DD762C9}"/>
          </ac:spMkLst>
        </pc:spChg>
        <pc:spChg chg="del">
          <ac:chgData name="Kumi, Nana Abena" userId="20ea1f53-1fcb-4f2b-a382-4e13e0e95b8a" providerId="ADAL" clId="{11F15DB2-CA9C-442B-BE7A-EA5DB90CA63A}" dt="2026-01-14T18:54:00.509" v="1243"/>
          <ac:spMkLst>
            <pc:docMk/>
            <pc:sldMk cId="2927956540" sldId="344"/>
            <ac:spMk id="14" creationId="{F922A5D7-D6F5-513E-0745-D0831774EB06}"/>
          </ac:spMkLst>
        </pc:spChg>
        <pc:spChg chg="del">
          <ac:chgData name="Kumi, Nana Abena" userId="20ea1f53-1fcb-4f2b-a382-4e13e0e95b8a" providerId="ADAL" clId="{11F15DB2-CA9C-442B-BE7A-EA5DB90CA63A}" dt="2026-01-14T18:54:00.509" v="1243"/>
          <ac:spMkLst>
            <pc:docMk/>
            <pc:sldMk cId="2927956540" sldId="344"/>
            <ac:spMk id="24" creationId="{52E31572-BD6C-0903-4926-94C60FB9ED14}"/>
          </ac:spMkLst>
        </pc:spChg>
        <pc:spChg chg="del">
          <ac:chgData name="Kumi, Nana Abena" userId="20ea1f53-1fcb-4f2b-a382-4e13e0e95b8a" providerId="ADAL" clId="{11F15DB2-CA9C-442B-BE7A-EA5DB90CA63A}" dt="2026-01-14T18:54:00.509" v="1243"/>
          <ac:spMkLst>
            <pc:docMk/>
            <pc:sldMk cId="2927956540" sldId="344"/>
            <ac:spMk id="32" creationId="{CABF63B2-3A22-15E9-074A-4C1A4A1E9E10}"/>
          </ac:spMkLst>
        </pc:spChg>
        <pc:grpChg chg="del">
          <ac:chgData name="Kumi, Nana Abena" userId="20ea1f53-1fcb-4f2b-a382-4e13e0e95b8a" providerId="ADAL" clId="{11F15DB2-CA9C-442B-BE7A-EA5DB90CA63A}" dt="2026-01-14T18:54:00.509" v="1243"/>
          <ac:grpSpMkLst>
            <pc:docMk/>
            <pc:sldMk cId="2927956540" sldId="344"/>
            <ac:grpSpMk id="16" creationId="{7E2A11E7-9BA8-D07E-AEF6-B792168175A3}"/>
          </ac:grpSpMkLst>
        </pc:grpChg>
        <pc:grpChg chg="del">
          <ac:chgData name="Kumi, Nana Abena" userId="20ea1f53-1fcb-4f2b-a382-4e13e0e95b8a" providerId="ADAL" clId="{11F15DB2-CA9C-442B-BE7A-EA5DB90CA63A}" dt="2026-01-14T18:54:00.509" v="1243"/>
          <ac:grpSpMkLst>
            <pc:docMk/>
            <pc:sldMk cId="2927956540" sldId="344"/>
            <ac:grpSpMk id="26" creationId="{C373C4D7-7C5C-66BB-4D47-D33F7F5A598B}"/>
          </ac:grpSpMkLst>
        </pc:grpChg>
        <pc:grpChg chg="del">
          <ac:chgData name="Kumi, Nana Abena" userId="20ea1f53-1fcb-4f2b-a382-4e13e0e95b8a" providerId="ADAL" clId="{11F15DB2-CA9C-442B-BE7A-EA5DB90CA63A}" dt="2026-01-14T18:54:00.509" v="1243"/>
          <ac:grpSpMkLst>
            <pc:docMk/>
            <pc:sldMk cId="2927956540" sldId="344"/>
            <ac:grpSpMk id="34" creationId="{8EC85C95-83DC-9A14-5BBD-B9BD572C8E41}"/>
          </ac:grpSpMkLst>
        </pc:grpChg>
        <pc:grpChg chg="del">
          <ac:chgData name="Kumi, Nana Abena" userId="20ea1f53-1fcb-4f2b-a382-4e13e0e95b8a" providerId="ADAL" clId="{11F15DB2-CA9C-442B-BE7A-EA5DB90CA63A}" dt="2026-01-14T18:54:00.509" v="1243"/>
          <ac:grpSpMkLst>
            <pc:docMk/>
            <pc:sldMk cId="2927956540" sldId="344"/>
            <ac:grpSpMk id="40" creationId="{DC214DA6-5907-F67A-1B2B-55AFCD89C2D2}"/>
          </ac:grpSpMkLst>
        </pc:grpChg>
      </pc:sldChg>
      <pc:sldChg chg="addSp delSp modSp add mod">
        <pc:chgData name="Kumi, Nana Abena" userId="20ea1f53-1fcb-4f2b-a382-4e13e0e95b8a" providerId="ADAL" clId="{11F15DB2-CA9C-442B-BE7A-EA5DB90CA63A}" dt="2026-01-14T19:19:20.979" v="1691" actId="20577"/>
        <pc:sldMkLst>
          <pc:docMk/>
          <pc:sldMk cId="3770100702" sldId="345"/>
        </pc:sldMkLst>
        <pc:spChg chg="mod">
          <ac:chgData name="Kumi, Nana Abena" userId="20ea1f53-1fcb-4f2b-a382-4e13e0e95b8a" providerId="ADAL" clId="{11F15DB2-CA9C-442B-BE7A-EA5DB90CA63A}" dt="2026-01-14T19:18:24.649" v="1572"/>
          <ac:spMkLst>
            <pc:docMk/>
            <pc:sldMk cId="3770100702" sldId="345"/>
            <ac:spMk id="3" creationId="{408B5EF0-5CCC-4CB6-95FC-3E32F95401F1}"/>
          </ac:spMkLst>
        </pc:spChg>
        <pc:spChg chg="mod">
          <ac:chgData name="Kumi, Nana Abena" userId="20ea1f53-1fcb-4f2b-a382-4e13e0e95b8a" providerId="ADAL" clId="{11F15DB2-CA9C-442B-BE7A-EA5DB90CA63A}" dt="2026-01-14T19:19:20.979" v="1691" actId="20577"/>
          <ac:spMkLst>
            <pc:docMk/>
            <pc:sldMk cId="3770100702" sldId="345"/>
            <ac:spMk id="7" creationId="{77D860CC-08B1-1236-0027-4C9BD914B703}"/>
          </ac:spMkLst>
        </pc:spChg>
        <pc:picChg chg="add mod">
          <ac:chgData name="Kumi, Nana Abena" userId="20ea1f53-1fcb-4f2b-a382-4e13e0e95b8a" providerId="ADAL" clId="{11F15DB2-CA9C-442B-BE7A-EA5DB90CA63A}" dt="2026-01-14T19:18:32.298" v="1574" actId="1076"/>
          <ac:picMkLst>
            <pc:docMk/>
            <pc:sldMk cId="3770100702" sldId="345"/>
            <ac:picMk id="2" creationId="{C28BFA47-3F40-313D-E5AE-BFDDF872C455}"/>
          </ac:picMkLst>
        </pc:picChg>
        <pc:picChg chg="del">
          <ac:chgData name="Kumi, Nana Abena" userId="20ea1f53-1fcb-4f2b-a382-4e13e0e95b8a" providerId="ADAL" clId="{11F15DB2-CA9C-442B-BE7A-EA5DB90CA63A}" dt="2026-01-14T19:18:21.354" v="1571" actId="478"/>
          <ac:picMkLst>
            <pc:docMk/>
            <pc:sldMk cId="3770100702" sldId="345"/>
            <ac:picMk id="6" creationId="{562278EC-DE84-23A3-E790-370994715F1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4ADA13-174B-415B-9420-515256FAD433}" type="doc">
      <dgm:prSet loTypeId="urn:microsoft.com/office/officeart/2005/8/layout/process1" loCatId="process" qsTypeId="urn:microsoft.com/office/officeart/2005/8/quickstyle/simple1" qsCatId="simple" csTypeId="urn:microsoft.com/office/officeart/2005/8/colors/accent1_2" csCatId="accent1" phldr="1"/>
      <dgm:spPr/>
    </dgm:pt>
    <dgm:pt modelId="{93927904-0FAF-43A6-97D6-5CFD3301DB5E}">
      <dgm:prSet phldrT="[Text]">
        <dgm:style>
          <a:lnRef idx="2">
            <a:schemeClr val="accent1"/>
          </a:lnRef>
          <a:fillRef idx="1">
            <a:schemeClr val="lt1"/>
          </a:fillRef>
          <a:effectRef idx="0">
            <a:schemeClr val="accent1"/>
          </a:effectRef>
          <a:fontRef idx="minor">
            <a:schemeClr val="dk1"/>
          </a:fontRef>
        </dgm:style>
      </dgm:prSet>
      <dgm:spPr/>
      <dgm:t>
        <a:bodyPr/>
        <a:lstStyle/>
        <a:p>
          <a:r>
            <a:rPr lang="en-GB" dirty="0">
              <a:latin typeface="Abadi" panose="020B0604020104020204" pitchFamily="34" charset="0"/>
            </a:rPr>
            <a:t>Requested launch data from SpaceX API </a:t>
          </a:r>
        </a:p>
      </dgm:t>
    </dgm:pt>
    <dgm:pt modelId="{364FB773-D98E-4301-9048-87C6DFDB2F06}" type="parTrans" cxnId="{FDA39A5D-E044-4F1A-807A-D5BB028B1358}">
      <dgm:prSet/>
      <dgm:spPr/>
      <dgm:t>
        <a:bodyPr/>
        <a:lstStyle/>
        <a:p>
          <a:endParaRPr lang="en-GB">
            <a:latin typeface="Abadi" panose="020B0604020104020204" pitchFamily="34" charset="0"/>
          </a:endParaRPr>
        </a:p>
      </dgm:t>
    </dgm:pt>
    <dgm:pt modelId="{3933CF96-281D-4D68-8F3B-132D6F8131CF}" type="sibTrans" cxnId="{FDA39A5D-E044-4F1A-807A-D5BB028B1358}">
      <dgm:prSet/>
      <dgm:spPr/>
      <dgm:t>
        <a:bodyPr/>
        <a:lstStyle/>
        <a:p>
          <a:endParaRPr lang="en-GB">
            <a:latin typeface="Abadi" panose="020B0604020104020204" pitchFamily="34" charset="0"/>
          </a:endParaRPr>
        </a:p>
      </dgm:t>
    </dgm:pt>
    <dgm:pt modelId="{60951601-CF72-4E69-B594-F9F4BDDFAEC5}">
      <dgm:prSet phldrT="[Text]">
        <dgm:style>
          <a:lnRef idx="2">
            <a:schemeClr val="accent1"/>
          </a:lnRef>
          <a:fillRef idx="1">
            <a:schemeClr val="lt1"/>
          </a:fillRef>
          <a:effectRef idx="0">
            <a:schemeClr val="accent1"/>
          </a:effectRef>
          <a:fontRef idx="minor">
            <a:schemeClr val="dk1"/>
          </a:fontRef>
        </dgm:style>
      </dgm:prSet>
      <dgm:spPr/>
      <dgm:t>
        <a:bodyPr/>
        <a:lstStyle/>
        <a:p>
          <a:r>
            <a:rPr lang="en-GB" dirty="0">
              <a:latin typeface="Abadi" panose="020B0604020104020204" pitchFamily="34" charset="0"/>
            </a:rPr>
            <a:t>Decoded the response as a Json using .</a:t>
          </a:r>
          <a:r>
            <a:rPr lang="en-GB" dirty="0" err="1">
              <a:latin typeface="Abadi" panose="020B0604020104020204" pitchFamily="34" charset="0"/>
            </a:rPr>
            <a:t>json</a:t>
          </a:r>
          <a:r>
            <a:rPr lang="en-GB" dirty="0">
              <a:latin typeface="Abadi" panose="020B0604020104020204" pitchFamily="34" charset="0"/>
            </a:rPr>
            <a:t>() and into a pandas data frame using .</a:t>
          </a:r>
          <a:r>
            <a:rPr lang="en-GB" dirty="0" err="1">
              <a:latin typeface="Abadi" panose="020B0604020104020204" pitchFamily="34" charset="0"/>
            </a:rPr>
            <a:t>json_normalize</a:t>
          </a:r>
          <a:r>
            <a:rPr lang="en-GB" dirty="0">
              <a:latin typeface="Abadi" panose="020B0604020104020204" pitchFamily="34" charset="0"/>
            </a:rPr>
            <a:t>() </a:t>
          </a:r>
        </a:p>
      </dgm:t>
    </dgm:pt>
    <dgm:pt modelId="{3E3C0152-6607-4527-9DC1-A81A6D88EC08}" type="parTrans" cxnId="{C4B9D55B-BC09-4FA1-B85A-910B9F18A078}">
      <dgm:prSet/>
      <dgm:spPr/>
      <dgm:t>
        <a:bodyPr/>
        <a:lstStyle/>
        <a:p>
          <a:endParaRPr lang="en-GB">
            <a:latin typeface="Abadi" panose="020B0604020104020204" pitchFamily="34" charset="0"/>
          </a:endParaRPr>
        </a:p>
      </dgm:t>
    </dgm:pt>
    <dgm:pt modelId="{F76F7A2A-B7A9-4CBA-AFBF-98D08A0C904B}" type="sibTrans" cxnId="{C4B9D55B-BC09-4FA1-B85A-910B9F18A078}">
      <dgm:prSet/>
      <dgm:spPr/>
      <dgm:t>
        <a:bodyPr/>
        <a:lstStyle/>
        <a:p>
          <a:endParaRPr lang="en-GB">
            <a:latin typeface="Abadi" panose="020B0604020104020204" pitchFamily="34" charset="0"/>
          </a:endParaRPr>
        </a:p>
      </dgm:t>
    </dgm:pt>
    <dgm:pt modelId="{4673E194-19DE-4985-98E8-DCCB00C98056}">
      <dgm:prSet phldrT="[Text]">
        <dgm:style>
          <a:lnRef idx="2">
            <a:schemeClr val="accent1"/>
          </a:lnRef>
          <a:fillRef idx="1">
            <a:schemeClr val="lt1"/>
          </a:fillRef>
          <a:effectRef idx="0">
            <a:schemeClr val="accent1"/>
          </a:effectRef>
          <a:fontRef idx="minor">
            <a:schemeClr val="dk1"/>
          </a:fontRef>
        </dgm:style>
      </dgm:prSet>
      <dgm:spPr/>
      <dgm:t>
        <a:bodyPr/>
        <a:lstStyle/>
        <a:p>
          <a:r>
            <a:rPr lang="en-GB" dirty="0">
              <a:latin typeface="Abadi" panose="020B0604020104020204" pitchFamily="34" charset="0"/>
            </a:rPr>
            <a:t>Requesting additional information on the launches from SpaceX API by applying specified  functions </a:t>
          </a:r>
        </a:p>
      </dgm:t>
    </dgm:pt>
    <dgm:pt modelId="{1D850C89-816A-4279-91E9-5B8DD081639E}" type="parTrans" cxnId="{66FE3114-C304-4E1E-A699-FE5039462CA4}">
      <dgm:prSet/>
      <dgm:spPr/>
      <dgm:t>
        <a:bodyPr/>
        <a:lstStyle/>
        <a:p>
          <a:endParaRPr lang="en-GB">
            <a:latin typeface="Abadi" panose="020B0604020104020204" pitchFamily="34" charset="0"/>
          </a:endParaRPr>
        </a:p>
      </dgm:t>
    </dgm:pt>
    <dgm:pt modelId="{F37320D8-839C-4BCB-8B8D-9ABCAFDF01E0}" type="sibTrans" cxnId="{66FE3114-C304-4E1E-A699-FE5039462CA4}">
      <dgm:prSet/>
      <dgm:spPr/>
      <dgm:t>
        <a:bodyPr/>
        <a:lstStyle/>
        <a:p>
          <a:endParaRPr lang="en-GB">
            <a:latin typeface="Abadi" panose="020B0604020104020204" pitchFamily="34" charset="0"/>
          </a:endParaRPr>
        </a:p>
      </dgm:t>
    </dgm:pt>
    <dgm:pt modelId="{45F3FB85-C878-4D99-A5EB-313390C9BCD9}">
      <dgm:prSet phldrT="[Text]">
        <dgm:style>
          <a:lnRef idx="2">
            <a:schemeClr val="accent1"/>
          </a:lnRef>
          <a:fillRef idx="1">
            <a:schemeClr val="lt1"/>
          </a:fillRef>
          <a:effectRef idx="0">
            <a:schemeClr val="accent1"/>
          </a:effectRef>
          <a:fontRef idx="minor">
            <a:schemeClr val="dk1"/>
          </a:fontRef>
        </dgm:style>
      </dgm:prSet>
      <dgm:spPr/>
      <dgm:t>
        <a:bodyPr/>
        <a:lstStyle/>
        <a:p>
          <a:r>
            <a:rPr lang="en-GB" dirty="0">
              <a:latin typeface="Abadi" panose="020B0604020104020204" pitchFamily="34" charset="0"/>
            </a:rPr>
            <a:t>Filtering the </a:t>
          </a:r>
          <a:r>
            <a:rPr lang="en-GB" dirty="0" err="1">
              <a:latin typeface="Abadi" panose="020B0604020104020204" pitchFamily="34" charset="0"/>
            </a:rPr>
            <a:t>dataframe</a:t>
          </a:r>
          <a:r>
            <a:rPr lang="en-GB" dirty="0">
              <a:latin typeface="Abadi" panose="020B0604020104020204" pitchFamily="34" charset="0"/>
            </a:rPr>
            <a:t>  for only Falcon 9 launches </a:t>
          </a:r>
        </a:p>
      </dgm:t>
    </dgm:pt>
    <dgm:pt modelId="{B203AB88-0D4B-45DD-B53D-A547159C2E8E}" type="parTrans" cxnId="{AD63751F-6CBA-419C-81FC-5EC809F0A742}">
      <dgm:prSet/>
      <dgm:spPr/>
      <dgm:t>
        <a:bodyPr/>
        <a:lstStyle/>
        <a:p>
          <a:endParaRPr lang="en-GB">
            <a:latin typeface="Abadi" panose="020B0604020104020204" pitchFamily="34" charset="0"/>
          </a:endParaRPr>
        </a:p>
      </dgm:t>
    </dgm:pt>
    <dgm:pt modelId="{B3C809EC-A6E6-49A1-9EF6-C50CF0F8768F}" type="sibTrans" cxnId="{AD63751F-6CBA-419C-81FC-5EC809F0A742}">
      <dgm:prSet/>
      <dgm:spPr/>
      <dgm:t>
        <a:bodyPr/>
        <a:lstStyle/>
        <a:p>
          <a:endParaRPr lang="en-GB">
            <a:latin typeface="Abadi" panose="020B0604020104020204" pitchFamily="34" charset="0"/>
          </a:endParaRPr>
        </a:p>
      </dgm:t>
    </dgm:pt>
    <dgm:pt modelId="{AE75950B-65B6-4E6E-9AE7-10D9DD338F9D}">
      <dgm:prSet phldrT="[Text]">
        <dgm:style>
          <a:lnRef idx="2">
            <a:schemeClr val="accent1"/>
          </a:lnRef>
          <a:fillRef idx="1">
            <a:schemeClr val="lt1"/>
          </a:fillRef>
          <a:effectRef idx="0">
            <a:schemeClr val="accent1"/>
          </a:effectRef>
          <a:fontRef idx="minor">
            <a:schemeClr val="dk1"/>
          </a:fontRef>
        </dgm:style>
      </dgm:prSet>
      <dgm:spPr/>
      <dgm:t>
        <a:bodyPr/>
        <a:lstStyle/>
        <a:p>
          <a:r>
            <a:rPr lang="en-GB" dirty="0">
              <a:latin typeface="Abadi" panose="020B0604020104020204" pitchFamily="34" charset="0"/>
            </a:rPr>
            <a:t>Construct a dataset from the data combined into a dictionary </a:t>
          </a:r>
        </a:p>
      </dgm:t>
    </dgm:pt>
    <dgm:pt modelId="{5C111B2F-E261-42F6-83FD-AED4A6CA9061}" type="parTrans" cxnId="{063C8775-9EEC-43DD-AF5E-BB64B06C8C03}">
      <dgm:prSet/>
      <dgm:spPr/>
      <dgm:t>
        <a:bodyPr/>
        <a:lstStyle/>
        <a:p>
          <a:endParaRPr lang="en-GB">
            <a:latin typeface="Abadi" panose="020B0604020104020204" pitchFamily="34" charset="0"/>
          </a:endParaRPr>
        </a:p>
      </dgm:t>
    </dgm:pt>
    <dgm:pt modelId="{F354D84F-299E-42F9-B10F-7B47C1F728D9}" type="sibTrans" cxnId="{063C8775-9EEC-43DD-AF5E-BB64B06C8C03}">
      <dgm:prSet/>
      <dgm:spPr/>
      <dgm:t>
        <a:bodyPr/>
        <a:lstStyle/>
        <a:p>
          <a:endParaRPr lang="en-GB">
            <a:latin typeface="Abadi" panose="020B0604020104020204" pitchFamily="34" charset="0"/>
          </a:endParaRPr>
        </a:p>
      </dgm:t>
    </dgm:pt>
    <dgm:pt modelId="{886378C8-874E-4BE9-A292-BE44F573A57C}">
      <dgm:prSet phldrT="[Text]">
        <dgm:style>
          <a:lnRef idx="2">
            <a:schemeClr val="accent1"/>
          </a:lnRef>
          <a:fillRef idx="1">
            <a:schemeClr val="lt1"/>
          </a:fillRef>
          <a:effectRef idx="0">
            <a:schemeClr val="accent1"/>
          </a:effectRef>
          <a:fontRef idx="minor">
            <a:schemeClr val="dk1"/>
          </a:fontRef>
        </dgm:style>
      </dgm:prSet>
      <dgm:spPr/>
      <dgm:t>
        <a:bodyPr/>
        <a:lstStyle/>
        <a:p>
          <a:r>
            <a:rPr lang="en-GB" dirty="0">
              <a:latin typeface="Abadi" panose="020B0604020104020204" pitchFamily="34" charset="0"/>
            </a:rPr>
            <a:t>Dealing with </a:t>
          </a:r>
          <a:r>
            <a:rPr lang="en-GB" dirty="0" err="1">
              <a:latin typeface="Abadi" panose="020B0604020104020204" pitchFamily="34" charset="0"/>
            </a:rPr>
            <a:t>PayloadMass</a:t>
          </a:r>
          <a:r>
            <a:rPr lang="en-GB" dirty="0">
              <a:latin typeface="Abadi" panose="020B0604020104020204" pitchFamily="34" charset="0"/>
            </a:rPr>
            <a:t> missing values by replacing them with the mean values</a:t>
          </a:r>
        </a:p>
      </dgm:t>
    </dgm:pt>
    <dgm:pt modelId="{49504962-A153-42C3-B5AE-669C80760ED0}" type="parTrans" cxnId="{5C034AA0-AD46-4CF2-B75C-08C1052E6F18}">
      <dgm:prSet/>
      <dgm:spPr/>
      <dgm:t>
        <a:bodyPr/>
        <a:lstStyle/>
        <a:p>
          <a:endParaRPr lang="en-GB">
            <a:latin typeface="Abadi" panose="020B0604020104020204" pitchFamily="34" charset="0"/>
          </a:endParaRPr>
        </a:p>
      </dgm:t>
    </dgm:pt>
    <dgm:pt modelId="{C2019CE1-DBDA-4F3E-991F-7BC73CEB007B}" type="sibTrans" cxnId="{5C034AA0-AD46-4CF2-B75C-08C1052E6F18}">
      <dgm:prSet/>
      <dgm:spPr/>
      <dgm:t>
        <a:bodyPr/>
        <a:lstStyle/>
        <a:p>
          <a:endParaRPr lang="en-GB">
            <a:latin typeface="Abadi" panose="020B0604020104020204" pitchFamily="34" charset="0"/>
          </a:endParaRPr>
        </a:p>
      </dgm:t>
    </dgm:pt>
    <dgm:pt modelId="{7D460E95-34EE-4FF6-925F-9820A548B290}">
      <dgm:prSet phldrT="[Text]">
        <dgm:style>
          <a:lnRef idx="2">
            <a:schemeClr val="accent1"/>
          </a:lnRef>
          <a:fillRef idx="1">
            <a:schemeClr val="lt1"/>
          </a:fillRef>
          <a:effectRef idx="0">
            <a:schemeClr val="accent1"/>
          </a:effectRef>
          <a:fontRef idx="minor">
            <a:schemeClr val="dk1"/>
          </a:fontRef>
        </dgm:style>
      </dgm:prSet>
      <dgm:spPr/>
      <dgm:t>
        <a:bodyPr/>
        <a:lstStyle/>
        <a:p>
          <a:r>
            <a:rPr lang="en-GB" dirty="0">
              <a:latin typeface="Abadi" panose="020B0604020104020204" pitchFamily="34" charset="0"/>
            </a:rPr>
            <a:t>Exporting to a csv file   </a:t>
          </a:r>
        </a:p>
      </dgm:t>
    </dgm:pt>
    <dgm:pt modelId="{6EE5CA8C-B0ED-4AC8-9494-EF28D613181B}" type="parTrans" cxnId="{56A6D35C-CFF9-43D5-97CA-FE8D78CFD90B}">
      <dgm:prSet/>
      <dgm:spPr/>
      <dgm:t>
        <a:bodyPr/>
        <a:lstStyle/>
        <a:p>
          <a:endParaRPr lang="en-GB">
            <a:latin typeface="Abadi" panose="020B0604020104020204" pitchFamily="34" charset="0"/>
          </a:endParaRPr>
        </a:p>
      </dgm:t>
    </dgm:pt>
    <dgm:pt modelId="{680E5655-175A-43F2-A5EB-BAAA13BFF2F7}" type="sibTrans" cxnId="{56A6D35C-CFF9-43D5-97CA-FE8D78CFD90B}">
      <dgm:prSet/>
      <dgm:spPr/>
      <dgm:t>
        <a:bodyPr/>
        <a:lstStyle/>
        <a:p>
          <a:endParaRPr lang="en-GB">
            <a:latin typeface="Abadi" panose="020B0604020104020204" pitchFamily="34" charset="0"/>
          </a:endParaRPr>
        </a:p>
      </dgm:t>
    </dgm:pt>
    <dgm:pt modelId="{5F3777FB-022D-4C34-8496-9ACF83AF73FA}" type="pres">
      <dgm:prSet presAssocID="{154ADA13-174B-415B-9420-515256FAD433}" presName="Name0" presStyleCnt="0">
        <dgm:presLayoutVars>
          <dgm:dir/>
          <dgm:resizeHandles val="exact"/>
        </dgm:presLayoutVars>
      </dgm:prSet>
      <dgm:spPr/>
    </dgm:pt>
    <dgm:pt modelId="{59F9202E-FD6B-4F0E-877E-01ECFB8C0837}" type="pres">
      <dgm:prSet presAssocID="{93927904-0FAF-43A6-97D6-5CFD3301DB5E}" presName="node" presStyleLbl="node1" presStyleIdx="0" presStyleCnt="7" custLinFactNeighborX="-1859">
        <dgm:presLayoutVars>
          <dgm:bulletEnabled val="1"/>
        </dgm:presLayoutVars>
      </dgm:prSet>
      <dgm:spPr/>
    </dgm:pt>
    <dgm:pt modelId="{7C089034-5999-4730-B8CD-9140E704900D}" type="pres">
      <dgm:prSet presAssocID="{3933CF96-281D-4D68-8F3B-132D6F8131CF}" presName="sibTrans" presStyleLbl="sibTrans2D1" presStyleIdx="0" presStyleCnt="6"/>
      <dgm:spPr/>
    </dgm:pt>
    <dgm:pt modelId="{7BDEDB4D-77F2-4C13-A9E7-22AE3017A41D}" type="pres">
      <dgm:prSet presAssocID="{3933CF96-281D-4D68-8F3B-132D6F8131CF}" presName="connectorText" presStyleLbl="sibTrans2D1" presStyleIdx="0" presStyleCnt="6"/>
      <dgm:spPr/>
    </dgm:pt>
    <dgm:pt modelId="{7E1D52CD-195B-4440-9EF4-D40D74D5B98C}" type="pres">
      <dgm:prSet presAssocID="{60951601-CF72-4E69-B594-F9F4BDDFAEC5}" presName="node" presStyleLbl="node1" presStyleIdx="1" presStyleCnt="7" custLinFactNeighborX="2635">
        <dgm:presLayoutVars>
          <dgm:bulletEnabled val="1"/>
        </dgm:presLayoutVars>
      </dgm:prSet>
      <dgm:spPr/>
    </dgm:pt>
    <dgm:pt modelId="{825F70D9-0D8F-4A09-8916-496D135EF3E7}" type="pres">
      <dgm:prSet presAssocID="{F76F7A2A-B7A9-4CBA-AFBF-98D08A0C904B}" presName="sibTrans" presStyleLbl="sibTrans2D1" presStyleIdx="1" presStyleCnt="6"/>
      <dgm:spPr/>
    </dgm:pt>
    <dgm:pt modelId="{EEDB7A7C-9926-4362-A182-3BB8B3A9554D}" type="pres">
      <dgm:prSet presAssocID="{F76F7A2A-B7A9-4CBA-AFBF-98D08A0C904B}" presName="connectorText" presStyleLbl="sibTrans2D1" presStyleIdx="1" presStyleCnt="6"/>
      <dgm:spPr/>
    </dgm:pt>
    <dgm:pt modelId="{1410FEDE-FF55-4A18-ACC0-DE4B515F6B93}" type="pres">
      <dgm:prSet presAssocID="{4673E194-19DE-4985-98E8-DCCB00C98056}" presName="node" presStyleLbl="node1" presStyleIdx="2" presStyleCnt="7">
        <dgm:presLayoutVars>
          <dgm:bulletEnabled val="1"/>
        </dgm:presLayoutVars>
      </dgm:prSet>
      <dgm:spPr/>
    </dgm:pt>
    <dgm:pt modelId="{9644A9D8-F68E-495D-ADA7-4DD7B60365E5}" type="pres">
      <dgm:prSet presAssocID="{F37320D8-839C-4BCB-8B8D-9ABCAFDF01E0}" presName="sibTrans" presStyleLbl="sibTrans2D1" presStyleIdx="2" presStyleCnt="6"/>
      <dgm:spPr/>
    </dgm:pt>
    <dgm:pt modelId="{7147B2C9-917F-4094-901F-147BE09E4881}" type="pres">
      <dgm:prSet presAssocID="{F37320D8-839C-4BCB-8B8D-9ABCAFDF01E0}" presName="connectorText" presStyleLbl="sibTrans2D1" presStyleIdx="2" presStyleCnt="6"/>
      <dgm:spPr/>
    </dgm:pt>
    <dgm:pt modelId="{FC55D856-12D9-4C5E-A065-4032EB7B97C8}" type="pres">
      <dgm:prSet presAssocID="{AE75950B-65B6-4E6E-9AE7-10D9DD338F9D}" presName="node" presStyleLbl="node1" presStyleIdx="3" presStyleCnt="7">
        <dgm:presLayoutVars>
          <dgm:bulletEnabled val="1"/>
        </dgm:presLayoutVars>
      </dgm:prSet>
      <dgm:spPr/>
    </dgm:pt>
    <dgm:pt modelId="{56DE6A67-67D6-4BDF-8990-7F9C1AAAC872}" type="pres">
      <dgm:prSet presAssocID="{F354D84F-299E-42F9-B10F-7B47C1F728D9}" presName="sibTrans" presStyleLbl="sibTrans2D1" presStyleIdx="3" presStyleCnt="6"/>
      <dgm:spPr/>
    </dgm:pt>
    <dgm:pt modelId="{D629F4AE-1212-4708-BF9E-350D80703D2E}" type="pres">
      <dgm:prSet presAssocID="{F354D84F-299E-42F9-B10F-7B47C1F728D9}" presName="connectorText" presStyleLbl="sibTrans2D1" presStyleIdx="3" presStyleCnt="6"/>
      <dgm:spPr/>
    </dgm:pt>
    <dgm:pt modelId="{0D577CDB-BB31-4F06-9135-C304DF35D28D}" type="pres">
      <dgm:prSet presAssocID="{45F3FB85-C878-4D99-A5EB-313390C9BCD9}" presName="node" presStyleLbl="node1" presStyleIdx="4" presStyleCnt="7">
        <dgm:presLayoutVars>
          <dgm:bulletEnabled val="1"/>
        </dgm:presLayoutVars>
      </dgm:prSet>
      <dgm:spPr/>
    </dgm:pt>
    <dgm:pt modelId="{BE6BA2D6-0A3A-4151-8657-8FDBA86E23CB}" type="pres">
      <dgm:prSet presAssocID="{B3C809EC-A6E6-49A1-9EF6-C50CF0F8768F}" presName="sibTrans" presStyleLbl="sibTrans2D1" presStyleIdx="4" presStyleCnt="6"/>
      <dgm:spPr/>
    </dgm:pt>
    <dgm:pt modelId="{87C464BA-F803-4BDD-8190-E832FE87DD1C}" type="pres">
      <dgm:prSet presAssocID="{B3C809EC-A6E6-49A1-9EF6-C50CF0F8768F}" presName="connectorText" presStyleLbl="sibTrans2D1" presStyleIdx="4" presStyleCnt="6"/>
      <dgm:spPr/>
    </dgm:pt>
    <dgm:pt modelId="{6361BE95-824C-45E3-BACD-5036BA109FCE}" type="pres">
      <dgm:prSet presAssocID="{886378C8-874E-4BE9-A292-BE44F573A57C}" presName="node" presStyleLbl="node1" presStyleIdx="5" presStyleCnt="7">
        <dgm:presLayoutVars>
          <dgm:bulletEnabled val="1"/>
        </dgm:presLayoutVars>
      </dgm:prSet>
      <dgm:spPr/>
    </dgm:pt>
    <dgm:pt modelId="{F0B2695A-AD2F-4411-91CE-3AB9BC72BBAE}" type="pres">
      <dgm:prSet presAssocID="{C2019CE1-DBDA-4F3E-991F-7BC73CEB007B}" presName="sibTrans" presStyleLbl="sibTrans2D1" presStyleIdx="5" presStyleCnt="6"/>
      <dgm:spPr/>
    </dgm:pt>
    <dgm:pt modelId="{BEFEB748-9376-48DB-AB68-BC8F91A7C177}" type="pres">
      <dgm:prSet presAssocID="{C2019CE1-DBDA-4F3E-991F-7BC73CEB007B}" presName="connectorText" presStyleLbl="sibTrans2D1" presStyleIdx="5" presStyleCnt="6"/>
      <dgm:spPr/>
    </dgm:pt>
    <dgm:pt modelId="{B86F18C5-4978-46D6-9554-61AFD9383BF2}" type="pres">
      <dgm:prSet presAssocID="{7D460E95-34EE-4FF6-925F-9820A548B290}" presName="node" presStyleLbl="node1" presStyleIdx="6" presStyleCnt="7">
        <dgm:presLayoutVars>
          <dgm:bulletEnabled val="1"/>
        </dgm:presLayoutVars>
      </dgm:prSet>
      <dgm:spPr/>
    </dgm:pt>
  </dgm:ptLst>
  <dgm:cxnLst>
    <dgm:cxn modelId="{66FE3114-C304-4E1E-A699-FE5039462CA4}" srcId="{154ADA13-174B-415B-9420-515256FAD433}" destId="{4673E194-19DE-4985-98E8-DCCB00C98056}" srcOrd="2" destOrd="0" parTransId="{1D850C89-816A-4279-91E9-5B8DD081639E}" sibTransId="{F37320D8-839C-4BCB-8B8D-9ABCAFDF01E0}"/>
    <dgm:cxn modelId="{AD63751F-6CBA-419C-81FC-5EC809F0A742}" srcId="{154ADA13-174B-415B-9420-515256FAD433}" destId="{45F3FB85-C878-4D99-A5EB-313390C9BCD9}" srcOrd="4" destOrd="0" parTransId="{B203AB88-0D4B-45DD-B53D-A547159C2E8E}" sibTransId="{B3C809EC-A6E6-49A1-9EF6-C50CF0F8768F}"/>
    <dgm:cxn modelId="{ED653E26-4530-4345-AB59-57171753E7A8}" type="presOf" srcId="{3933CF96-281D-4D68-8F3B-132D6F8131CF}" destId="{7C089034-5999-4730-B8CD-9140E704900D}" srcOrd="0" destOrd="0" presId="urn:microsoft.com/office/officeart/2005/8/layout/process1"/>
    <dgm:cxn modelId="{E68D4631-6890-4885-ADAC-01281B641925}" type="presOf" srcId="{B3C809EC-A6E6-49A1-9EF6-C50CF0F8768F}" destId="{BE6BA2D6-0A3A-4151-8657-8FDBA86E23CB}" srcOrd="0" destOrd="0" presId="urn:microsoft.com/office/officeart/2005/8/layout/process1"/>
    <dgm:cxn modelId="{9C765531-742B-43C5-B6D0-10914AAA5F35}" type="presOf" srcId="{F354D84F-299E-42F9-B10F-7B47C1F728D9}" destId="{D629F4AE-1212-4708-BF9E-350D80703D2E}" srcOrd="1" destOrd="0" presId="urn:microsoft.com/office/officeart/2005/8/layout/process1"/>
    <dgm:cxn modelId="{AA2D1437-8108-4F1E-A6CC-4F3BEF53F184}" type="presOf" srcId="{AE75950B-65B6-4E6E-9AE7-10D9DD338F9D}" destId="{FC55D856-12D9-4C5E-A065-4032EB7B97C8}" srcOrd="0" destOrd="0" presId="urn:microsoft.com/office/officeart/2005/8/layout/process1"/>
    <dgm:cxn modelId="{FC6D6F38-29B9-4772-884D-3DF0488988D7}" type="presOf" srcId="{C2019CE1-DBDA-4F3E-991F-7BC73CEB007B}" destId="{F0B2695A-AD2F-4411-91CE-3AB9BC72BBAE}" srcOrd="0" destOrd="0" presId="urn:microsoft.com/office/officeart/2005/8/layout/process1"/>
    <dgm:cxn modelId="{C4B9D55B-BC09-4FA1-B85A-910B9F18A078}" srcId="{154ADA13-174B-415B-9420-515256FAD433}" destId="{60951601-CF72-4E69-B594-F9F4BDDFAEC5}" srcOrd="1" destOrd="0" parTransId="{3E3C0152-6607-4527-9DC1-A81A6D88EC08}" sibTransId="{F76F7A2A-B7A9-4CBA-AFBF-98D08A0C904B}"/>
    <dgm:cxn modelId="{56A6D35C-CFF9-43D5-97CA-FE8D78CFD90B}" srcId="{154ADA13-174B-415B-9420-515256FAD433}" destId="{7D460E95-34EE-4FF6-925F-9820A548B290}" srcOrd="6" destOrd="0" parTransId="{6EE5CA8C-B0ED-4AC8-9494-EF28D613181B}" sibTransId="{680E5655-175A-43F2-A5EB-BAAA13BFF2F7}"/>
    <dgm:cxn modelId="{FDA39A5D-E044-4F1A-807A-D5BB028B1358}" srcId="{154ADA13-174B-415B-9420-515256FAD433}" destId="{93927904-0FAF-43A6-97D6-5CFD3301DB5E}" srcOrd="0" destOrd="0" parTransId="{364FB773-D98E-4301-9048-87C6DFDB2F06}" sibTransId="{3933CF96-281D-4D68-8F3B-132D6F8131CF}"/>
    <dgm:cxn modelId="{DD305461-BA65-4DAD-B91A-771B782D9EA2}" type="presOf" srcId="{F76F7A2A-B7A9-4CBA-AFBF-98D08A0C904B}" destId="{825F70D9-0D8F-4A09-8916-496D135EF3E7}" srcOrd="0" destOrd="0" presId="urn:microsoft.com/office/officeart/2005/8/layout/process1"/>
    <dgm:cxn modelId="{37B5DF42-0E7A-47BB-A4B2-216ACC76503E}" type="presOf" srcId="{F76F7A2A-B7A9-4CBA-AFBF-98D08A0C904B}" destId="{EEDB7A7C-9926-4362-A182-3BB8B3A9554D}" srcOrd="1" destOrd="0" presId="urn:microsoft.com/office/officeart/2005/8/layout/process1"/>
    <dgm:cxn modelId="{01112C4B-D7CC-452E-87E3-C5687F8F0481}" type="presOf" srcId="{93927904-0FAF-43A6-97D6-5CFD3301DB5E}" destId="{59F9202E-FD6B-4F0E-877E-01ECFB8C0837}" srcOrd="0" destOrd="0" presId="urn:microsoft.com/office/officeart/2005/8/layout/process1"/>
    <dgm:cxn modelId="{6F0EA14D-27E6-4341-88A5-0A3BAFAB8D8B}" type="presOf" srcId="{154ADA13-174B-415B-9420-515256FAD433}" destId="{5F3777FB-022D-4C34-8496-9ACF83AF73FA}" srcOrd="0" destOrd="0" presId="urn:microsoft.com/office/officeart/2005/8/layout/process1"/>
    <dgm:cxn modelId="{063C8775-9EEC-43DD-AF5E-BB64B06C8C03}" srcId="{154ADA13-174B-415B-9420-515256FAD433}" destId="{AE75950B-65B6-4E6E-9AE7-10D9DD338F9D}" srcOrd="3" destOrd="0" parTransId="{5C111B2F-E261-42F6-83FD-AED4A6CA9061}" sibTransId="{F354D84F-299E-42F9-B10F-7B47C1F728D9}"/>
    <dgm:cxn modelId="{6D7E6A7D-EC29-4640-BA37-63D13007E818}" type="presOf" srcId="{886378C8-874E-4BE9-A292-BE44F573A57C}" destId="{6361BE95-824C-45E3-BACD-5036BA109FCE}" srcOrd="0" destOrd="0" presId="urn:microsoft.com/office/officeart/2005/8/layout/process1"/>
    <dgm:cxn modelId="{C9ADCA86-C3E1-4FFC-A3F1-32EE3251B2C6}" type="presOf" srcId="{60951601-CF72-4E69-B594-F9F4BDDFAEC5}" destId="{7E1D52CD-195B-4440-9EF4-D40D74D5B98C}" srcOrd="0" destOrd="0" presId="urn:microsoft.com/office/officeart/2005/8/layout/process1"/>
    <dgm:cxn modelId="{7342F494-2EF1-4A0E-A07B-C18632AE97D9}" type="presOf" srcId="{B3C809EC-A6E6-49A1-9EF6-C50CF0F8768F}" destId="{87C464BA-F803-4BDD-8190-E832FE87DD1C}" srcOrd="1" destOrd="0" presId="urn:microsoft.com/office/officeart/2005/8/layout/process1"/>
    <dgm:cxn modelId="{EA143A96-C8EC-4595-95CB-5E8DB0C1B000}" type="presOf" srcId="{3933CF96-281D-4D68-8F3B-132D6F8131CF}" destId="{7BDEDB4D-77F2-4C13-A9E7-22AE3017A41D}" srcOrd="1" destOrd="0" presId="urn:microsoft.com/office/officeart/2005/8/layout/process1"/>
    <dgm:cxn modelId="{5C034AA0-AD46-4CF2-B75C-08C1052E6F18}" srcId="{154ADA13-174B-415B-9420-515256FAD433}" destId="{886378C8-874E-4BE9-A292-BE44F573A57C}" srcOrd="5" destOrd="0" parTransId="{49504962-A153-42C3-B5AE-669C80760ED0}" sibTransId="{C2019CE1-DBDA-4F3E-991F-7BC73CEB007B}"/>
    <dgm:cxn modelId="{6D47BDA4-0140-44AF-82DE-C825A3340F50}" type="presOf" srcId="{C2019CE1-DBDA-4F3E-991F-7BC73CEB007B}" destId="{BEFEB748-9376-48DB-AB68-BC8F91A7C177}" srcOrd="1" destOrd="0" presId="urn:microsoft.com/office/officeart/2005/8/layout/process1"/>
    <dgm:cxn modelId="{000651B6-F8D1-426C-BFD7-BC7F7E655BE7}" type="presOf" srcId="{F37320D8-839C-4BCB-8B8D-9ABCAFDF01E0}" destId="{9644A9D8-F68E-495D-ADA7-4DD7B60365E5}" srcOrd="0" destOrd="0" presId="urn:microsoft.com/office/officeart/2005/8/layout/process1"/>
    <dgm:cxn modelId="{0E5388CA-A220-4612-891F-32A0D463FC1C}" type="presOf" srcId="{F37320D8-839C-4BCB-8B8D-9ABCAFDF01E0}" destId="{7147B2C9-917F-4094-901F-147BE09E4881}" srcOrd="1" destOrd="0" presId="urn:microsoft.com/office/officeart/2005/8/layout/process1"/>
    <dgm:cxn modelId="{503B65D1-CFF3-4D8D-BF61-400E677485FE}" type="presOf" srcId="{4673E194-19DE-4985-98E8-DCCB00C98056}" destId="{1410FEDE-FF55-4A18-ACC0-DE4B515F6B93}" srcOrd="0" destOrd="0" presId="urn:microsoft.com/office/officeart/2005/8/layout/process1"/>
    <dgm:cxn modelId="{ADBC51E3-4FC7-47A2-9CE8-20C68E5B6E50}" type="presOf" srcId="{45F3FB85-C878-4D99-A5EB-313390C9BCD9}" destId="{0D577CDB-BB31-4F06-9135-C304DF35D28D}" srcOrd="0" destOrd="0" presId="urn:microsoft.com/office/officeart/2005/8/layout/process1"/>
    <dgm:cxn modelId="{F22D65EC-9EDD-4166-B077-3EAA88A41F8B}" type="presOf" srcId="{F354D84F-299E-42F9-B10F-7B47C1F728D9}" destId="{56DE6A67-67D6-4BDF-8990-7F9C1AAAC872}" srcOrd="0" destOrd="0" presId="urn:microsoft.com/office/officeart/2005/8/layout/process1"/>
    <dgm:cxn modelId="{BC6801F1-EC7C-458C-9DB8-AD65C470BDC4}" type="presOf" srcId="{7D460E95-34EE-4FF6-925F-9820A548B290}" destId="{B86F18C5-4978-46D6-9554-61AFD9383BF2}" srcOrd="0" destOrd="0" presId="urn:microsoft.com/office/officeart/2005/8/layout/process1"/>
    <dgm:cxn modelId="{9F28F456-889F-40E1-BDCE-650960833080}" type="presParOf" srcId="{5F3777FB-022D-4C34-8496-9ACF83AF73FA}" destId="{59F9202E-FD6B-4F0E-877E-01ECFB8C0837}" srcOrd="0" destOrd="0" presId="urn:microsoft.com/office/officeart/2005/8/layout/process1"/>
    <dgm:cxn modelId="{CCF11967-F687-4ED5-B2EB-62957B23DCA9}" type="presParOf" srcId="{5F3777FB-022D-4C34-8496-9ACF83AF73FA}" destId="{7C089034-5999-4730-B8CD-9140E704900D}" srcOrd="1" destOrd="0" presId="urn:microsoft.com/office/officeart/2005/8/layout/process1"/>
    <dgm:cxn modelId="{371BB464-9DF7-4445-B247-25BEEC79A803}" type="presParOf" srcId="{7C089034-5999-4730-B8CD-9140E704900D}" destId="{7BDEDB4D-77F2-4C13-A9E7-22AE3017A41D}" srcOrd="0" destOrd="0" presId="urn:microsoft.com/office/officeart/2005/8/layout/process1"/>
    <dgm:cxn modelId="{42A7F937-892F-4B1B-8027-7634FB678F37}" type="presParOf" srcId="{5F3777FB-022D-4C34-8496-9ACF83AF73FA}" destId="{7E1D52CD-195B-4440-9EF4-D40D74D5B98C}" srcOrd="2" destOrd="0" presId="urn:microsoft.com/office/officeart/2005/8/layout/process1"/>
    <dgm:cxn modelId="{2F830FE3-AE22-4597-8A7C-D37FEBD00CBB}" type="presParOf" srcId="{5F3777FB-022D-4C34-8496-9ACF83AF73FA}" destId="{825F70D9-0D8F-4A09-8916-496D135EF3E7}" srcOrd="3" destOrd="0" presId="urn:microsoft.com/office/officeart/2005/8/layout/process1"/>
    <dgm:cxn modelId="{94DA1EDD-952A-43A0-BBCF-D5571F722BC6}" type="presParOf" srcId="{825F70D9-0D8F-4A09-8916-496D135EF3E7}" destId="{EEDB7A7C-9926-4362-A182-3BB8B3A9554D}" srcOrd="0" destOrd="0" presId="urn:microsoft.com/office/officeart/2005/8/layout/process1"/>
    <dgm:cxn modelId="{A9F423D8-43E6-4D3C-A481-6B9160D76701}" type="presParOf" srcId="{5F3777FB-022D-4C34-8496-9ACF83AF73FA}" destId="{1410FEDE-FF55-4A18-ACC0-DE4B515F6B93}" srcOrd="4" destOrd="0" presId="urn:microsoft.com/office/officeart/2005/8/layout/process1"/>
    <dgm:cxn modelId="{40C2F814-86EB-4A05-984F-E1F3F343FFBD}" type="presParOf" srcId="{5F3777FB-022D-4C34-8496-9ACF83AF73FA}" destId="{9644A9D8-F68E-495D-ADA7-4DD7B60365E5}" srcOrd="5" destOrd="0" presId="urn:microsoft.com/office/officeart/2005/8/layout/process1"/>
    <dgm:cxn modelId="{36248F8E-AE80-4C4B-8B26-B0AACB05050E}" type="presParOf" srcId="{9644A9D8-F68E-495D-ADA7-4DD7B60365E5}" destId="{7147B2C9-917F-4094-901F-147BE09E4881}" srcOrd="0" destOrd="0" presId="urn:microsoft.com/office/officeart/2005/8/layout/process1"/>
    <dgm:cxn modelId="{382F5F1E-B309-48E2-906C-EC315940F9A1}" type="presParOf" srcId="{5F3777FB-022D-4C34-8496-9ACF83AF73FA}" destId="{FC55D856-12D9-4C5E-A065-4032EB7B97C8}" srcOrd="6" destOrd="0" presId="urn:microsoft.com/office/officeart/2005/8/layout/process1"/>
    <dgm:cxn modelId="{70F96878-7D45-4D43-B769-C93F56D62438}" type="presParOf" srcId="{5F3777FB-022D-4C34-8496-9ACF83AF73FA}" destId="{56DE6A67-67D6-4BDF-8990-7F9C1AAAC872}" srcOrd="7" destOrd="0" presId="urn:microsoft.com/office/officeart/2005/8/layout/process1"/>
    <dgm:cxn modelId="{92E749B3-8911-43DA-A23E-9038EA3A6FC8}" type="presParOf" srcId="{56DE6A67-67D6-4BDF-8990-7F9C1AAAC872}" destId="{D629F4AE-1212-4708-BF9E-350D80703D2E}" srcOrd="0" destOrd="0" presId="urn:microsoft.com/office/officeart/2005/8/layout/process1"/>
    <dgm:cxn modelId="{2C3F25D6-92BE-4C5B-A938-0B31C3BE371B}" type="presParOf" srcId="{5F3777FB-022D-4C34-8496-9ACF83AF73FA}" destId="{0D577CDB-BB31-4F06-9135-C304DF35D28D}" srcOrd="8" destOrd="0" presId="urn:microsoft.com/office/officeart/2005/8/layout/process1"/>
    <dgm:cxn modelId="{DC265901-9EC6-4366-8E22-26CFEAFEE9F5}" type="presParOf" srcId="{5F3777FB-022D-4C34-8496-9ACF83AF73FA}" destId="{BE6BA2D6-0A3A-4151-8657-8FDBA86E23CB}" srcOrd="9" destOrd="0" presId="urn:microsoft.com/office/officeart/2005/8/layout/process1"/>
    <dgm:cxn modelId="{F224E253-70CA-4DBE-BAAE-5A431FE91688}" type="presParOf" srcId="{BE6BA2D6-0A3A-4151-8657-8FDBA86E23CB}" destId="{87C464BA-F803-4BDD-8190-E832FE87DD1C}" srcOrd="0" destOrd="0" presId="urn:microsoft.com/office/officeart/2005/8/layout/process1"/>
    <dgm:cxn modelId="{4E4573A7-1C36-4643-975D-40F602450B4F}" type="presParOf" srcId="{5F3777FB-022D-4C34-8496-9ACF83AF73FA}" destId="{6361BE95-824C-45E3-BACD-5036BA109FCE}" srcOrd="10" destOrd="0" presId="urn:microsoft.com/office/officeart/2005/8/layout/process1"/>
    <dgm:cxn modelId="{21C36D3A-22E0-4205-BD6D-75948D690F69}" type="presParOf" srcId="{5F3777FB-022D-4C34-8496-9ACF83AF73FA}" destId="{F0B2695A-AD2F-4411-91CE-3AB9BC72BBAE}" srcOrd="11" destOrd="0" presId="urn:microsoft.com/office/officeart/2005/8/layout/process1"/>
    <dgm:cxn modelId="{FFB853FA-839D-4636-9F9F-60B52890840C}" type="presParOf" srcId="{F0B2695A-AD2F-4411-91CE-3AB9BC72BBAE}" destId="{BEFEB748-9376-48DB-AB68-BC8F91A7C177}" srcOrd="0" destOrd="0" presId="urn:microsoft.com/office/officeart/2005/8/layout/process1"/>
    <dgm:cxn modelId="{4873F01E-2C92-4C24-8FF6-46A891BA0AA8}" type="presParOf" srcId="{5F3777FB-022D-4C34-8496-9ACF83AF73FA}" destId="{B86F18C5-4978-46D6-9554-61AFD9383BF2}" srcOrd="1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552E9F97-BD33-4067-8AE8-D42223E16558}" type="doc">
      <dgm:prSet loTypeId="urn:microsoft.com/office/officeart/2005/8/layout/process2" loCatId="process" qsTypeId="urn:microsoft.com/office/officeart/2005/8/quickstyle/simple1" qsCatId="simple" csTypeId="urn:microsoft.com/office/officeart/2005/8/colors/accent0_1" csCatId="mainScheme" phldr="1"/>
      <dgm:spPr/>
    </dgm:pt>
    <dgm:pt modelId="{1F926B87-68DF-4ACA-A658-882C246FA58B}">
      <dgm:prSet phldrT="[Text]"/>
      <dgm:spPr/>
      <dgm:t>
        <a:bodyPr/>
        <a:lstStyle/>
        <a:p>
          <a:r>
            <a:rPr lang="en-GB" dirty="0"/>
            <a:t>Get response from Falcon9 launch HTM by performing an HTTP Get</a:t>
          </a:r>
        </a:p>
      </dgm:t>
    </dgm:pt>
    <dgm:pt modelId="{41D9F8AD-8D06-4119-9054-72AAF523CC2C}" type="parTrans" cxnId="{95E536D2-6148-419E-B73C-A3774ED9F3E0}">
      <dgm:prSet/>
      <dgm:spPr/>
      <dgm:t>
        <a:bodyPr/>
        <a:lstStyle/>
        <a:p>
          <a:endParaRPr lang="en-GB"/>
        </a:p>
      </dgm:t>
    </dgm:pt>
    <dgm:pt modelId="{34E9184C-2448-4DC2-B4FB-76F36A1268FE}" type="sibTrans" cxnId="{95E536D2-6148-419E-B73C-A3774ED9F3E0}">
      <dgm:prSet/>
      <dgm:spPr/>
      <dgm:t>
        <a:bodyPr/>
        <a:lstStyle/>
        <a:p>
          <a:endParaRPr lang="en-GB"/>
        </a:p>
      </dgm:t>
    </dgm:pt>
    <dgm:pt modelId="{B0DFA19D-47C9-44B7-927C-6F5EE38A3AF0}">
      <dgm:prSet phldrT="[Text]"/>
      <dgm:spPr/>
      <dgm:t>
        <a:bodyPr/>
        <a:lstStyle/>
        <a:p>
          <a:r>
            <a:rPr lang="en-GB" dirty="0"/>
            <a:t>Create dictionary and add data to the keys </a:t>
          </a:r>
        </a:p>
      </dgm:t>
    </dgm:pt>
    <dgm:pt modelId="{2E01DD78-C14F-4EDF-BEB3-4A43D0FB70B0}" type="parTrans" cxnId="{0ED06243-7EB9-42C2-94E7-8823DD11F0C8}">
      <dgm:prSet/>
      <dgm:spPr/>
      <dgm:t>
        <a:bodyPr/>
        <a:lstStyle/>
        <a:p>
          <a:endParaRPr lang="en-GB"/>
        </a:p>
      </dgm:t>
    </dgm:pt>
    <dgm:pt modelId="{D5282CDE-480C-4101-95F4-DE275E238280}" type="sibTrans" cxnId="{0ED06243-7EB9-42C2-94E7-8823DD11F0C8}">
      <dgm:prSet/>
      <dgm:spPr/>
      <dgm:t>
        <a:bodyPr/>
        <a:lstStyle/>
        <a:p>
          <a:endParaRPr lang="en-GB"/>
        </a:p>
      </dgm:t>
    </dgm:pt>
    <dgm:pt modelId="{4B4C1CA8-0299-45D9-AEFD-03CCA6D5E4CB}">
      <dgm:prSet phldrT="[Text]"/>
      <dgm:spPr/>
      <dgm:t>
        <a:bodyPr/>
        <a:lstStyle/>
        <a:p>
          <a:r>
            <a:rPr lang="en-GB" dirty="0"/>
            <a:t>Create Beautiful Soup Object </a:t>
          </a:r>
        </a:p>
      </dgm:t>
    </dgm:pt>
    <dgm:pt modelId="{24C0C744-1685-4837-BF19-2983A98BEBC7}" type="parTrans" cxnId="{2919DD6F-8DEF-408A-915C-B9319E453347}">
      <dgm:prSet/>
      <dgm:spPr/>
      <dgm:t>
        <a:bodyPr/>
        <a:lstStyle/>
        <a:p>
          <a:endParaRPr lang="en-GB"/>
        </a:p>
      </dgm:t>
    </dgm:pt>
    <dgm:pt modelId="{EB67A378-EBA7-468D-8D64-D033564B3576}" type="sibTrans" cxnId="{2919DD6F-8DEF-408A-915C-B9319E453347}">
      <dgm:prSet/>
      <dgm:spPr/>
      <dgm:t>
        <a:bodyPr/>
        <a:lstStyle/>
        <a:p>
          <a:endParaRPr lang="en-GB"/>
        </a:p>
      </dgm:t>
    </dgm:pt>
    <dgm:pt modelId="{542B5397-DB61-485A-9D9F-E19ABFC882E8}">
      <dgm:prSet phldrT="[Text]"/>
      <dgm:spPr/>
      <dgm:t>
        <a:bodyPr/>
        <a:lstStyle/>
        <a:p>
          <a:r>
            <a:rPr lang="en-GB" dirty="0"/>
            <a:t>Extract all columns and extract column names </a:t>
          </a:r>
        </a:p>
      </dgm:t>
    </dgm:pt>
    <dgm:pt modelId="{AD923820-F01C-4D9F-989F-960996615E66}" type="parTrans" cxnId="{F3F390EF-C724-47BF-B866-7D1C99FD410D}">
      <dgm:prSet/>
      <dgm:spPr/>
      <dgm:t>
        <a:bodyPr/>
        <a:lstStyle/>
        <a:p>
          <a:endParaRPr lang="en-GB"/>
        </a:p>
      </dgm:t>
    </dgm:pt>
    <dgm:pt modelId="{D85FA5CC-B7FB-431F-BCFA-758CFBABE692}" type="sibTrans" cxnId="{F3F390EF-C724-47BF-B866-7D1C99FD410D}">
      <dgm:prSet/>
      <dgm:spPr/>
      <dgm:t>
        <a:bodyPr/>
        <a:lstStyle/>
        <a:p>
          <a:endParaRPr lang="en-GB"/>
        </a:p>
      </dgm:t>
    </dgm:pt>
    <dgm:pt modelId="{D54EC1E2-2882-4FF9-9F9A-DE454231B322}">
      <dgm:prSet phldrT="[Text]"/>
      <dgm:spPr/>
      <dgm:t>
        <a:bodyPr/>
        <a:lstStyle/>
        <a:p>
          <a:r>
            <a:rPr lang="en-GB" dirty="0"/>
            <a:t>Create </a:t>
          </a:r>
          <a:r>
            <a:rPr lang="en-GB" dirty="0" err="1"/>
            <a:t>dataframe</a:t>
          </a:r>
          <a:r>
            <a:rPr lang="en-GB" dirty="0"/>
            <a:t> and export file </a:t>
          </a:r>
        </a:p>
      </dgm:t>
    </dgm:pt>
    <dgm:pt modelId="{16CA5211-604E-485C-AB36-47A9A162AF12}" type="parTrans" cxnId="{8F3716A8-3687-40F1-9742-57BB7A273BA1}">
      <dgm:prSet/>
      <dgm:spPr/>
      <dgm:t>
        <a:bodyPr/>
        <a:lstStyle/>
        <a:p>
          <a:endParaRPr lang="en-GB"/>
        </a:p>
      </dgm:t>
    </dgm:pt>
    <dgm:pt modelId="{E7434790-F6A6-4818-8691-9DFEA9883576}" type="sibTrans" cxnId="{8F3716A8-3687-40F1-9742-57BB7A273BA1}">
      <dgm:prSet/>
      <dgm:spPr/>
      <dgm:t>
        <a:bodyPr/>
        <a:lstStyle/>
        <a:p>
          <a:endParaRPr lang="en-GB"/>
        </a:p>
      </dgm:t>
    </dgm:pt>
    <dgm:pt modelId="{302D9BBA-3F2A-4356-B35C-644EDD9AFF35}" type="pres">
      <dgm:prSet presAssocID="{552E9F97-BD33-4067-8AE8-D42223E16558}" presName="linearFlow" presStyleCnt="0">
        <dgm:presLayoutVars>
          <dgm:resizeHandles val="exact"/>
        </dgm:presLayoutVars>
      </dgm:prSet>
      <dgm:spPr/>
    </dgm:pt>
    <dgm:pt modelId="{25F360B6-97AA-4849-955D-C11EE4B84639}" type="pres">
      <dgm:prSet presAssocID="{1F926B87-68DF-4ACA-A658-882C246FA58B}" presName="node" presStyleLbl="node1" presStyleIdx="0" presStyleCnt="5">
        <dgm:presLayoutVars>
          <dgm:bulletEnabled val="1"/>
        </dgm:presLayoutVars>
      </dgm:prSet>
      <dgm:spPr/>
    </dgm:pt>
    <dgm:pt modelId="{E7ECB46B-91E8-4954-B725-5E0EAF47CB20}" type="pres">
      <dgm:prSet presAssocID="{34E9184C-2448-4DC2-B4FB-76F36A1268FE}" presName="sibTrans" presStyleLbl="sibTrans2D1" presStyleIdx="0" presStyleCnt="4"/>
      <dgm:spPr/>
    </dgm:pt>
    <dgm:pt modelId="{C8ABEF6D-0428-4478-AC18-85317B9EA7FE}" type="pres">
      <dgm:prSet presAssocID="{34E9184C-2448-4DC2-B4FB-76F36A1268FE}" presName="connectorText" presStyleLbl="sibTrans2D1" presStyleIdx="0" presStyleCnt="4"/>
      <dgm:spPr/>
    </dgm:pt>
    <dgm:pt modelId="{EEE42FE9-59CD-4F1E-B365-B47CB3B0ED7E}" type="pres">
      <dgm:prSet presAssocID="{4B4C1CA8-0299-45D9-AEFD-03CCA6D5E4CB}" presName="node" presStyleLbl="node1" presStyleIdx="1" presStyleCnt="5">
        <dgm:presLayoutVars>
          <dgm:bulletEnabled val="1"/>
        </dgm:presLayoutVars>
      </dgm:prSet>
      <dgm:spPr/>
    </dgm:pt>
    <dgm:pt modelId="{5605047E-ECC3-4F34-BB11-61AE67E032B0}" type="pres">
      <dgm:prSet presAssocID="{EB67A378-EBA7-468D-8D64-D033564B3576}" presName="sibTrans" presStyleLbl="sibTrans2D1" presStyleIdx="1" presStyleCnt="4"/>
      <dgm:spPr/>
    </dgm:pt>
    <dgm:pt modelId="{239E6102-F01D-4C92-8CD9-84E03E14ACA0}" type="pres">
      <dgm:prSet presAssocID="{EB67A378-EBA7-468D-8D64-D033564B3576}" presName="connectorText" presStyleLbl="sibTrans2D1" presStyleIdx="1" presStyleCnt="4"/>
      <dgm:spPr/>
    </dgm:pt>
    <dgm:pt modelId="{3830AD86-BAC8-49E2-8039-62DDEE7B665F}" type="pres">
      <dgm:prSet presAssocID="{542B5397-DB61-485A-9D9F-E19ABFC882E8}" presName="node" presStyleLbl="node1" presStyleIdx="2" presStyleCnt="5">
        <dgm:presLayoutVars>
          <dgm:bulletEnabled val="1"/>
        </dgm:presLayoutVars>
      </dgm:prSet>
      <dgm:spPr/>
    </dgm:pt>
    <dgm:pt modelId="{4BFA2987-6EC3-439D-A2B2-FE53F69C17DA}" type="pres">
      <dgm:prSet presAssocID="{D85FA5CC-B7FB-431F-BCFA-758CFBABE692}" presName="sibTrans" presStyleLbl="sibTrans2D1" presStyleIdx="2" presStyleCnt="4"/>
      <dgm:spPr/>
    </dgm:pt>
    <dgm:pt modelId="{D4CCF503-B69B-435D-AE85-A1716834F02B}" type="pres">
      <dgm:prSet presAssocID="{D85FA5CC-B7FB-431F-BCFA-758CFBABE692}" presName="connectorText" presStyleLbl="sibTrans2D1" presStyleIdx="2" presStyleCnt="4"/>
      <dgm:spPr/>
    </dgm:pt>
    <dgm:pt modelId="{388F4AE9-78EF-4A95-8167-C951FCA6D2A9}" type="pres">
      <dgm:prSet presAssocID="{B0DFA19D-47C9-44B7-927C-6F5EE38A3AF0}" presName="node" presStyleLbl="node1" presStyleIdx="3" presStyleCnt="5">
        <dgm:presLayoutVars>
          <dgm:bulletEnabled val="1"/>
        </dgm:presLayoutVars>
      </dgm:prSet>
      <dgm:spPr/>
    </dgm:pt>
    <dgm:pt modelId="{3C1DEBD3-D2AC-4E79-BC36-77F80D8CBB8D}" type="pres">
      <dgm:prSet presAssocID="{D5282CDE-480C-4101-95F4-DE275E238280}" presName="sibTrans" presStyleLbl="sibTrans2D1" presStyleIdx="3" presStyleCnt="4"/>
      <dgm:spPr/>
    </dgm:pt>
    <dgm:pt modelId="{2D3EC57F-D1C2-4EA7-88BE-E0C66DD86015}" type="pres">
      <dgm:prSet presAssocID="{D5282CDE-480C-4101-95F4-DE275E238280}" presName="connectorText" presStyleLbl="sibTrans2D1" presStyleIdx="3" presStyleCnt="4"/>
      <dgm:spPr/>
    </dgm:pt>
    <dgm:pt modelId="{1786DA27-FA83-400C-A5EF-83E26F09720E}" type="pres">
      <dgm:prSet presAssocID="{D54EC1E2-2882-4FF9-9F9A-DE454231B322}" presName="node" presStyleLbl="node1" presStyleIdx="4" presStyleCnt="5">
        <dgm:presLayoutVars>
          <dgm:bulletEnabled val="1"/>
        </dgm:presLayoutVars>
      </dgm:prSet>
      <dgm:spPr/>
    </dgm:pt>
  </dgm:ptLst>
  <dgm:cxnLst>
    <dgm:cxn modelId="{8B472D05-EF24-4284-8576-72CEA70109B8}" type="presOf" srcId="{D5282CDE-480C-4101-95F4-DE275E238280}" destId="{2D3EC57F-D1C2-4EA7-88BE-E0C66DD86015}" srcOrd="1" destOrd="0" presId="urn:microsoft.com/office/officeart/2005/8/layout/process2"/>
    <dgm:cxn modelId="{DDAE5411-6780-48C6-92A8-90B40453BA6C}" type="presOf" srcId="{4B4C1CA8-0299-45D9-AEFD-03CCA6D5E4CB}" destId="{EEE42FE9-59CD-4F1E-B365-B47CB3B0ED7E}" srcOrd="0" destOrd="0" presId="urn:microsoft.com/office/officeart/2005/8/layout/process2"/>
    <dgm:cxn modelId="{A97C9C25-EEF7-4760-B073-7AAC1B539266}" type="presOf" srcId="{552E9F97-BD33-4067-8AE8-D42223E16558}" destId="{302D9BBA-3F2A-4356-B35C-644EDD9AFF35}" srcOrd="0" destOrd="0" presId="urn:microsoft.com/office/officeart/2005/8/layout/process2"/>
    <dgm:cxn modelId="{AE364029-4640-4520-A5B4-5B5B5A0C316E}" type="presOf" srcId="{D5282CDE-480C-4101-95F4-DE275E238280}" destId="{3C1DEBD3-D2AC-4E79-BC36-77F80D8CBB8D}" srcOrd="0" destOrd="0" presId="urn:microsoft.com/office/officeart/2005/8/layout/process2"/>
    <dgm:cxn modelId="{0ED06243-7EB9-42C2-94E7-8823DD11F0C8}" srcId="{552E9F97-BD33-4067-8AE8-D42223E16558}" destId="{B0DFA19D-47C9-44B7-927C-6F5EE38A3AF0}" srcOrd="3" destOrd="0" parTransId="{2E01DD78-C14F-4EDF-BEB3-4A43D0FB70B0}" sibTransId="{D5282CDE-480C-4101-95F4-DE275E238280}"/>
    <dgm:cxn modelId="{977D8C45-2720-4D83-A8D4-DB06956EBD84}" type="presOf" srcId="{B0DFA19D-47C9-44B7-927C-6F5EE38A3AF0}" destId="{388F4AE9-78EF-4A95-8167-C951FCA6D2A9}" srcOrd="0" destOrd="0" presId="urn:microsoft.com/office/officeart/2005/8/layout/process2"/>
    <dgm:cxn modelId="{2919DD6F-8DEF-408A-915C-B9319E453347}" srcId="{552E9F97-BD33-4067-8AE8-D42223E16558}" destId="{4B4C1CA8-0299-45D9-AEFD-03CCA6D5E4CB}" srcOrd="1" destOrd="0" parTransId="{24C0C744-1685-4837-BF19-2983A98BEBC7}" sibTransId="{EB67A378-EBA7-468D-8D64-D033564B3576}"/>
    <dgm:cxn modelId="{89CD207E-3C07-442A-A04A-398E0E1D59AB}" type="presOf" srcId="{D85FA5CC-B7FB-431F-BCFA-758CFBABE692}" destId="{D4CCF503-B69B-435D-AE85-A1716834F02B}" srcOrd="1" destOrd="0" presId="urn:microsoft.com/office/officeart/2005/8/layout/process2"/>
    <dgm:cxn modelId="{71AD5485-A007-46A3-B83D-36337407478D}" type="presOf" srcId="{D54EC1E2-2882-4FF9-9F9A-DE454231B322}" destId="{1786DA27-FA83-400C-A5EF-83E26F09720E}" srcOrd="0" destOrd="0" presId="urn:microsoft.com/office/officeart/2005/8/layout/process2"/>
    <dgm:cxn modelId="{47B08499-6693-43E4-9F10-E5C679AA9D07}" type="presOf" srcId="{542B5397-DB61-485A-9D9F-E19ABFC882E8}" destId="{3830AD86-BAC8-49E2-8039-62DDEE7B665F}" srcOrd="0" destOrd="0" presId="urn:microsoft.com/office/officeart/2005/8/layout/process2"/>
    <dgm:cxn modelId="{8F3716A8-3687-40F1-9742-57BB7A273BA1}" srcId="{552E9F97-BD33-4067-8AE8-D42223E16558}" destId="{D54EC1E2-2882-4FF9-9F9A-DE454231B322}" srcOrd="4" destOrd="0" parTransId="{16CA5211-604E-485C-AB36-47A9A162AF12}" sibTransId="{E7434790-F6A6-4818-8691-9DFEA9883576}"/>
    <dgm:cxn modelId="{A4900CBC-04B5-454F-9D89-3E6E1043FE5F}" type="presOf" srcId="{D85FA5CC-B7FB-431F-BCFA-758CFBABE692}" destId="{4BFA2987-6EC3-439D-A2B2-FE53F69C17DA}" srcOrd="0" destOrd="0" presId="urn:microsoft.com/office/officeart/2005/8/layout/process2"/>
    <dgm:cxn modelId="{2879C7C0-B7FE-4038-BBD5-A1F4B4C15AF6}" type="presOf" srcId="{EB67A378-EBA7-468D-8D64-D033564B3576}" destId="{5605047E-ECC3-4F34-BB11-61AE67E032B0}" srcOrd="0" destOrd="0" presId="urn:microsoft.com/office/officeart/2005/8/layout/process2"/>
    <dgm:cxn modelId="{A3ED0AC3-57BE-4795-911D-F06E1A705C3F}" type="presOf" srcId="{EB67A378-EBA7-468D-8D64-D033564B3576}" destId="{239E6102-F01D-4C92-8CD9-84E03E14ACA0}" srcOrd="1" destOrd="0" presId="urn:microsoft.com/office/officeart/2005/8/layout/process2"/>
    <dgm:cxn modelId="{95E536D2-6148-419E-B73C-A3774ED9F3E0}" srcId="{552E9F97-BD33-4067-8AE8-D42223E16558}" destId="{1F926B87-68DF-4ACA-A658-882C246FA58B}" srcOrd="0" destOrd="0" parTransId="{41D9F8AD-8D06-4119-9054-72AAF523CC2C}" sibTransId="{34E9184C-2448-4DC2-B4FB-76F36A1268FE}"/>
    <dgm:cxn modelId="{FA3108EB-26F2-42B0-BB2D-AE57F13C69B5}" type="presOf" srcId="{34E9184C-2448-4DC2-B4FB-76F36A1268FE}" destId="{E7ECB46B-91E8-4954-B725-5E0EAF47CB20}" srcOrd="0" destOrd="0" presId="urn:microsoft.com/office/officeart/2005/8/layout/process2"/>
    <dgm:cxn modelId="{F3F390EF-C724-47BF-B866-7D1C99FD410D}" srcId="{552E9F97-BD33-4067-8AE8-D42223E16558}" destId="{542B5397-DB61-485A-9D9F-E19ABFC882E8}" srcOrd="2" destOrd="0" parTransId="{AD923820-F01C-4D9F-989F-960996615E66}" sibTransId="{D85FA5CC-B7FB-431F-BCFA-758CFBABE692}"/>
    <dgm:cxn modelId="{0C4730F7-53B9-4E50-B2A6-4E8E10648F64}" type="presOf" srcId="{1F926B87-68DF-4ACA-A658-882C246FA58B}" destId="{25F360B6-97AA-4849-955D-C11EE4B84639}" srcOrd="0" destOrd="0" presId="urn:microsoft.com/office/officeart/2005/8/layout/process2"/>
    <dgm:cxn modelId="{EF898CFD-6653-4DD2-ACF4-17D22518BEC1}" type="presOf" srcId="{34E9184C-2448-4DC2-B4FB-76F36A1268FE}" destId="{C8ABEF6D-0428-4478-AC18-85317B9EA7FE}" srcOrd="1" destOrd="0" presId="urn:microsoft.com/office/officeart/2005/8/layout/process2"/>
    <dgm:cxn modelId="{E1B38F6F-C371-4A18-855E-8DE83E863B6A}" type="presParOf" srcId="{302D9BBA-3F2A-4356-B35C-644EDD9AFF35}" destId="{25F360B6-97AA-4849-955D-C11EE4B84639}" srcOrd="0" destOrd="0" presId="urn:microsoft.com/office/officeart/2005/8/layout/process2"/>
    <dgm:cxn modelId="{587B8727-2EE9-450C-B06C-309C45DC907B}" type="presParOf" srcId="{302D9BBA-3F2A-4356-B35C-644EDD9AFF35}" destId="{E7ECB46B-91E8-4954-B725-5E0EAF47CB20}" srcOrd="1" destOrd="0" presId="urn:microsoft.com/office/officeart/2005/8/layout/process2"/>
    <dgm:cxn modelId="{203EF7E8-E0E3-4687-8D51-7BE9B2344A5C}" type="presParOf" srcId="{E7ECB46B-91E8-4954-B725-5E0EAF47CB20}" destId="{C8ABEF6D-0428-4478-AC18-85317B9EA7FE}" srcOrd="0" destOrd="0" presId="urn:microsoft.com/office/officeart/2005/8/layout/process2"/>
    <dgm:cxn modelId="{423CC22F-8630-4013-B592-FC8E9FD5981D}" type="presParOf" srcId="{302D9BBA-3F2A-4356-B35C-644EDD9AFF35}" destId="{EEE42FE9-59CD-4F1E-B365-B47CB3B0ED7E}" srcOrd="2" destOrd="0" presId="urn:microsoft.com/office/officeart/2005/8/layout/process2"/>
    <dgm:cxn modelId="{12F089D5-3DB0-4AAF-B8EC-9352BE155AFD}" type="presParOf" srcId="{302D9BBA-3F2A-4356-B35C-644EDD9AFF35}" destId="{5605047E-ECC3-4F34-BB11-61AE67E032B0}" srcOrd="3" destOrd="0" presId="urn:microsoft.com/office/officeart/2005/8/layout/process2"/>
    <dgm:cxn modelId="{567802FC-0FB2-4280-8B9E-53A0068F3FE1}" type="presParOf" srcId="{5605047E-ECC3-4F34-BB11-61AE67E032B0}" destId="{239E6102-F01D-4C92-8CD9-84E03E14ACA0}" srcOrd="0" destOrd="0" presId="urn:microsoft.com/office/officeart/2005/8/layout/process2"/>
    <dgm:cxn modelId="{F99D16DF-0FDA-42E7-86FE-9B59C90C9EC8}" type="presParOf" srcId="{302D9BBA-3F2A-4356-B35C-644EDD9AFF35}" destId="{3830AD86-BAC8-49E2-8039-62DDEE7B665F}" srcOrd="4" destOrd="0" presId="urn:microsoft.com/office/officeart/2005/8/layout/process2"/>
    <dgm:cxn modelId="{64E9EBB6-10AA-4D59-B836-C16FC4DA31C6}" type="presParOf" srcId="{302D9BBA-3F2A-4356-B35C-644EDD9AFF35}" destId="{4BFA2987-6EC3-439D-A2B2-FE53F69C17DA}" srcOrd="5" destOrd="0" presId="urn:microsoft.com/office/officeart/2005/8/layout/process2"/>
    <dgm:cxn modelId="{023A47C7-139C-48A7-B7DA-5F343E812327}" type="presParOf" srcId="{4BFA2987-6EC3-439D-A2B2-FE53F69C17DA}" destId="{D4CCF503-B69B-435D-AE85-A1716834F02B}" srcOrd="0" destOrd="0" presId="urn:microsoft.com/office/officeart/2005/8/layout/process2"/>
    <dgm:cxn modelId="{60BDD274-6618-4B51-B30D-726A81DA1AF2}" type="presParOf" srcId="{302D9BBA-3F2A-4356-B35C-644EDD9AFF35}" destId="{388F4AE9-78EF-4A95-8167-C951FCA6D2A9}" srcOrd="6" destOrd="0" presId="urn:microsoft.com/office/officeart/2005/8/layout/process2"/>
    <dgm:cxn modelId="{802BF162-48DA-45E1-A488-28CD6393AD85}" type="presParOf" srcId="{302D9BBA-3F2A-4356-B35C-644EDD9AFF35}" destId="{3C1DEBD3-D2AC-4E79-BC36-77F80D8CBB8D}" srcOrd="7" destOrd="0" presId="urn:microsoft.com/office/officeart/2005/8/layout/process2"/>
    <dgm:cxn modelId="{42AB7FB9-5CD5-4ABC-BF7E-6E625647ECB0}" type="presParOf" srcId="{3C1DEBD3-D2AC-4E79-BC36-77F80D8CBB8D}" destId="{2D3EC57F-D1C2-4EA7-88BE-E0C66DD86015}" srcOrd="0" destOrd="0" presId="urn:microsoft.com/office/officeart/2005/8/layout/process2"/>
    <dgm:cxn modelId="{01E3A69F-EE7C-4DFD-84F5-7E54A78D7155}" type="presParOf" srcId="{302D9BBA-3F2A-4356-B35C-644EDD9AFF35}" destId="{1786DA27-FA83-400C-A5EF-83E26F09720E}" srcOrd="8"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2E9F97-BD33-4067-8AE8-D42223E16558}" type="doc">
      <dgm:prSet loTypeId="urn:microsoft.com/office/officeart/2005/8/layout/process2" loCatId="process" qsTypeId="urn:microsoft.com/office/officeart/2005/8/quickstyle/simple1" qsCatId="simple" csTypeId="urn:microsoft.com/office/officeart/2005/8/colors/accent0_1" csCatId="mainScheme" phldr="1"/>
      <dgm:spPr/>
    </dgm:pt>
    <dgm:pt modelId="{1F926B87-68DF-4ACA-A658-882C246FA58B}">
      <dgm:prSet phldrT="[Text]" custT="1"/>
      <dgm:spPr/>
      <dgm:t>
        <a:bodyPr/>
        <a:lstStyle/>
        <a:p>
          <a:r>
            <a:rPr lang="en-GB" sz="1200" dirty="0">
              <a:latin typeface="Abadi" panose="020B0604020104020204" pitchFamily="34" charset="0"/>
            </a:rPr>
            <a:t>Using the </a:t>
          </a:r>
          <a:r>
            <a:rPr lang="en-GB" sz="1200" i="1" dirty="0">
              <a:latin typeface="Abadi" panose="020B0604020104020204" pitchFamily="34" charset="0"/>
            </a:rPr>
            <a:t>.</a:t>
          </a:r>
          <a:r>
            <a:rPr lang="en-GB" sz="1200" i="1" dirty="0" err="1">
              <a:latin typeface="Abadi" panose="020B0604020104020204" pitchFamily="34" charset="0"/>
            </a:rPr>
            <a:t>value_counts</a:t>
          </a:r>
          <a:r>
            <a:rPr lang="en-GB" sz="1200" i="1" dirty="0">
              <a:latin typeface="Abadi" panose="020B0604020104020204" pitchFamily="34" charset="0"/>
            </a:rPr>
            <a:t>() </a:t>
          </a:r>
          <a:r>
            <a:rPr lang="en-GB" sz="1200" dirty="0">
              <a:latin typeface="Abadi" panose="020B0604020104020204" pitchFamily="34" charset="0"/>
            </a:rPr>
            <a:t>method to: </a:t>
          </a:r>
        </a:p>
        <a:p>
          <a:r>
            <a:rPr lang="en-GB" sz="1200" dirty="0">
              <a:latin typeface="Abadi" panose="020B0604020104020204" pitchFamily="34" charset="0"/>
            </a:rPr>
            <a:t>1. Determine the number of launches per launch site </a:t>
          </a:r>
        </a:p>
        <a:p>
          <a:r>
            <a:rPr lang="en-GB" sz="1200" dirty="0">
              <a:latin typeface="Abadi" panose="020B0604020104020204" pitchFamily="34" charset="0"/>
            </a:rPr>
            <a:t>2. Calculate the number and occurrence of each orbit and </a:t>
          </a:r>
        </a:p>
        <a:p>
          <a:r>
            <a:rPr lang="en-GB" sz="1200" dirty="0">
              <a:latin typeface="Abadi" panose="020B0604020104020204" pitchFamily="34" charset="0"/>
            </a:rPr>
            <a:t>3. Calculate the number &amp; occurrence of mission outcome per orbit type </a:t>
          </a:r>
        </a:p>
      </dgm:t>
    </dgm:pt>
    <dgm:pt modelId="{41D9F8AD-8D06-4119-9054-72AAF523CC2C}" type="parTrans" cxnId="{95E536D2-6148-419E-B73C-A3774ED9F3E0}">
      <dgm:prSet/>
      <dgm:spPr/>
      <dgm:t>
        <a:bodyPr/>
        <a:lstStyle/>
        <a:p>
          <a:endParaRPr lang="en-GB" sz="1200">
            <a:latin typeface="Abadi" panose="020B0604020104020204" pitchFamily="34" charset="0"/>
          </a:endParaRPr>
        </a:p>
      </dgm:t>
    </dgm:pt>
    <dgm:pt modelId="{34E9184C-2448-4DC2-B4FB-76F36A1268FE}" type="sibTrans" cxnId="{95E536D2-6148-419E-B73C-A3774ED9F3E0}">
      <dgm:prSet custT="1"/>
      <dgm:spPr/>
      <dgm:t>
        <a:bodyPr/>
        <a:lstStyle/>
        <a:p>
          <a:endParaRPr lang="en-GB" sz="1200">
            <a:latin typeface="Abadi" panose="020B0604020104020204" pitchFamily="34" charset="0"/>
          </a:endParaRPr>
        </a:p>
      </dgm:t>
    </dgm:pt>
    <dgm:pt modelId="{B0DFA19D-47C9-44B7-927C-6F5EE38A3AF0}">
      <dgm:prSet phldrT="[Text]" custT="1"/>
      <dgm:spPr/>
      <dgm:t>
        <a:bodyPr/>
        <a:lstStyle/>
        <a:p>
          <a:r>
            <a:rPr lang="en-GB" sz="1200" dirty="0">
              <a:latin typeface="Abadi" panose="020B0604020104020204" pitchFamily="34" charset="0"/>
            </a:rPr>
            <a:t>Create landing outcome label from the outcome column. An outcome is assigned 0, if in the set </a:t>
          </a:r>
          <a:r>
            <a:rPr lang="en-GB" sz="1200" dirty="0" err="1">
              <a:latin typeface="Abadi" panose="020B0604020104020204" pitchFamily="34" charset="0"/>
            </a:rPr>
            <a:t>bad_outcome</a:t>
          </a:r>
          <a:r>
            <a:rPr lang="en-GB" sz="1200" dirty="0">
              <a:latin typeface="Abadi" panose="020B0604020104020204" pitchFamily="34" charset="0"/>
            </a:rPr>
            <a:t>, otherwise it’s a 1 to a list called </a:t>
          </a:r>
          <a:r>
            <a:rPr lang="en-GB" sz="1200" dirty="0" err="1">
              <a:latin typeface="Abadi" panose="020B0604020104020204" pitchFamily="34" charset="0"/>
            </a:rPr>
            <a:t>landing_class</a:t>
          </a:r>
          <a:endParaRPr lang="en-GB" sz="1200" dirty="0">
            <a:latin typeface="Abadi" panose="020B0604020104020204" pitchFamily="34" charset="0"/>
          </a:endParaRPr>
        </a:p>
      </dgm:t>
    </dgm:pt>
    <dgm:pt modelId="{2E01DD78-C14F-4EDF-BEB3-4A43D0FB70B0}" type="parTrans" cxnId="{0ED06243-7EB9-42C2-94E7-8823DD11F0C8}">
      <dgm:prSet/>
      <dgm:spPr/>
      <dgm:t>
        <a:bodyPr/>
        <a:lstStyle/>
        <a:p>
          <a:endParaRPr lang="en-GB" sz="1200">
            <a:latin typeface="Abadi" panose="020B0604020104020204" pitchFamily="34" charset="0"/>
          </a:endParaRPr>
        </a:p>
      </dgm:t>
    </dgm:pt>
    <dgm:pt modelId="{D5282CDE-480C-4101-95F4-DE275E238280}" type="sibTrans" cxnId="{0ED06243-7EB9-42C2-94E7-8823DD11F0C8}">
      <dgm:prSet custT="1"/>
      <dgm:spPr/>
      <dgm:t>
        <a:bodyPr/>
        <a:lstStyle/>
        <a:p>
          <a:endParaRPr lang="en-GB" sz="1200">
            <a:latin typeface="Abadi" panose="020B0604020104020204" pitchFamily="34" charset="0"/>
          </a:endParaRPr>
        </a:p>
      </dgm:t>
    </dgm:pt>
    <dgm:pt modelId="{D54EC1E2-2882-4FF9-9F9A-DE454231B322}">
      <dgm:prSet phldrT="[Text]" custT="1"/>
      <dgm:spPr/>
      <dgm:t>
        <a:bodyPr/>
        <a:lstStyle/>
        <a:p>
          <a:r>
            <a:rPr lang="en-GB" sz="1200" dirty="0">
              <a:latin typeface="Abadi" panose="020B0604020104020204" pitchFamily="34" charset="0"/>
            </a:rPr>
            <a:t>Create a column called Class that contains the values from </a:t>
          </a:r>
          <a:r>
            <a:rPr lang="en-GB" sz="1200" dirty="0" err="1">
              <a:latin typeface="Abadi" panose="020B0604020104020204" pitchFamily="34" charset="0"/>
            </a:rPr>
            <a:t>landing_class</a:t>
          </a:r>
          <a:r>
            <a:rPr lang="en-GB" sz="1200" dirty="0">
              <a:latin typeface="Abadi" panose="020B0604020104020204" pitchFamily="34" charset="0"/>
            </a:rPr>
            <a:t> and export to csv </a:t>
          </a:r>
        </a:p>
      </dgm:t>
    </dgm:pt>
    <dgm:pt modelId="{16CA5211-604E-485C-AB36-47A9A162AF12}" type="parTrans" cxnId="{8F3716A8-3687-40F1-9742-57BB7A273BA1}">
      <dgm:prSet/>
      <dgm:spPr/>
      <dgm:t>
        <a:bodyPr/>
        <a:lstStyle/>
        <a:p>
          <a:endParaRPr lang="en-GB" sz="1200">
            <a:latin typeface="Abadi" panose="020B0604020104020204" pitchFamily="34" charset="0"/>
          </a:endParaRPr>
        </a:p>
      </dgm:t>
    </dgm:pt>
    <dgm:pt modelId="{E7434790-F6A6-4818-8691-9DFEA9883576}" type="sibTrans" cxnId="{8F3716A8-3687-40F1-9742-57BB7A273BA1}">
      <dgm:prSet/>
      <dgm:spPr/>
      <dgm:t>
        <a:bodyPr/>
        <a:lstStyle/>
        <a:p>
          <a:endParaRPr lang="en-GB" sz="1200">
            <a:latin typeface="Abadi" panose="020B0604020104020204" pitchFamily="34" charset="0"/>
          </a:endParaRPr>
        </a:p>
      </dgm:t>
    </dgm:pt>
    <dgm:pt modelId="{302D9BBA-3F2A-4356-B35C-644EDD9AFF35}" type="pres">
      <dgm:prSet presAssocID="{552E9F97-BD33-4067-8AE8-D42223E16558}" presName="linearFlow" presStyleCnt="0">
        <dgm:presLayoutVars>
          <dgm:resizeHandles val="exact"/>
        </dgm:presLayoutVars>
      </dgm:prSet>
      <dgm:spPr/>
    </dgm:pt>
    <dgm:pt modelId="{25F360B6-97AA-4849-955D-C11EE4B84639}" type="pres">
      <dgm:prSet presAssocID="{1F926B87-68DF-4ACA-A658-882C246FA58B}" presName="node" presStyleLbl="node1" presStyleIdx="0" presStyleCnt="3" custScaleX="118013" custScaleY="184471" custLinFactNeighborY="-143">
        <dgm:presLayoutVars>
          <dgm:bulletEnabled val="1"/>
        </dgm:presLayoutVars>
      </dgm:prSet>
      <dgm:spPr/>
    </dgm:pt>
    <dgm:pt modelId="{E7ECB46B-91E8-4954-B725-5E0EAF47CB20}" type="pres">
      <dgm:prSet presAssocID="{34E9184C-2448-4DC2-B4FB-76F36A1268FE}" presName="sibTrans" presStyleLbl="sibTrans2D1" presStyleIdx="0" presStyleCnt="2"/>
      <dgm:spPr/>
    </dgm:pt>
    <dgm:pt modelId="{C8ABEF6D-0428-4478-AC18-85317B9EA7FE}" type="pres">
      <dgm:prSet presAssocID="{34E9184C-2448-4DC2-B4FB-76F36A1268FE}" presName="connectorText" presStyleLbl="sibTrans2D1" presStyleIdx="0" presStyleCnt="2"/>
      <dgm:spPr/>
    </dgm:pt>
    <dgm:pt modelId="{388F4AE9-78EF-4A95-8167-C951FCA6D2A9}" type="pres">
      <dgm:prSet presAssocID="{B0DFA19D-47C9-44B7-927C-6F5EE38A3AF0}" presName="node" presStyleLbl="node1" presStyleIdx="1" presStyleCnt="3" custScaleX="118013">
        <dgm:presLayoutVars>
          <dgm:bulletEnabled val="1"/>
        </dgm:presLayoutVars>
      </dgm:prSet>
      <dgm:spPr/>
    </dgm:pt>
    <dgm:pt modelId="{3C1DEBD3-D2AC-4E79-BC36-77F80D8CBB8D}" type="pres">
      <dgm:prSet presAssocID="{D5282CDE-480C-4101-95F4-DE275E238280}" presName="sibTrans" presStyleLbl="sibTrans2D1" presStyleIdx="1" presStyleCnt="2"/>
      <dgm:spPr/>
    </dgm:pt>
    <dgm:pt modelId="{2D3EC57F-D1C2-4EA7-88BE-E0C66DD86015}" type="pres">
      <dgm:prSet presAssocID="{D5282CDE-480C-4101-95F4-DE275E238280}" presName="connectorText" presStyleLbl="sibTrans2D1" presStyleIdx="1" presStyleCnt="2"/>
      <dgm:spPr/>
    </dgm:pt>
    <dgm:pt modelId="{1786DA27-FA83-400C-A5EF-83E26F09720E}" type="pres">
      <dgm:prSet presAssocID="{D54EC1E2-2882-4FF9-9F9A-DE454231B322}" presName="node" presStyleLbl="node1" presStyleIdx="2" presStyleCnt="3" custScaleX="118013">
        <dgm:presLayoutVars>
          <dgm:bulletEnabled val="1"/>
        </dgm:presLayoutVars>
      </dgm:prSet>
      <dgm:spPr/>
    </dgm:pt>
  </dgm:ptLst>
  <dgm:cxnLst>
    <dgm:cxn modelId="{8B472D05-EF24-4284-8576-72CEA70109B8}" type="presOf" srcId="{D5282CDE-480C-4101-95F4-DE275E238280}" destId="{2D3EC57F-D1C2-4EA7-88BE-E0C66DD86015}" srcOrd="1" destOrd="0" presId="urn:microsoft.com/office/officeart/2005/8/layout/process2"/>
    <dgm:cxn modelId="{A97C9C25-EEF7-4760-B073-7AAC1B539266}" type="presOf" srcId="{552E9F97-BD33-4067-8AE8-D42223E16558}" destId="{302D9BBA-3F2A-4356-B35C-644EDD9AFF35}" srcOrd="0" destOrd="0" presId="urn:microsoft.com/office/officeart/2005/8/layout/process2"/>
    <dgm:cxn modelId="{AE364029-4640-4520-A5B4-5B5B5A0C316E}" type="presOf" srcId="{D5282CDE-480C-4101-95F4-DE275E238280}" destId="{3C1DEBD3-D2AC-4E79-BC36-77F80D8CBB8D}" srcOrd="0" destOrd="0" presId="urn:microsoft.com/office/officeart/2005/8/layout/process2"/>
    <dgm:cxn modelId="{0ED06243-7EB9-42C2-94E7-8823DD11F0C8}" srcId="{552E9F97-BD33-4067-8AE8-D42223E16558}" destId="{B0DFA19D-47C9-44B7-927C-6F5EE38A3AF0}" srcOrd="1" destOrd="0" parTransId="{2E01DD78-C14F-4EDF-BEB3-4A43D0FB70B0}" sibTransId="{D5282CDE-480C-4101-95F4-DE275E238280}"/>
    <dgm:cxn modelId="{977D8C45-2720-4D83-A8D4-DB06956EBD84}" type="presOf" srcId="{B0DFA19D-47C9-44B7-927C-6F5EE38A3AF0}" destId="{388F4AE9-78EF-4A95-8167-C951FCA6D2A9}" srcOrd="0" destOrd="0" presId="urn:microsoft.com/office/officeart/2005/8/layout/process2"/>
    <dgm:cxn modelId="{71AD5485-A007-46A3-B83D-36337407478D}" type="presOf" srcId="{D54EC1E2-2882-4FF9-9F9A-DE454231B322}" destId="{1786DA27-FA83-400C-A5EF-83E26F09720E}" srcOrd="0" destOrd="0" presId="urn:microsoft.com/office/officeart/2005/8/layout/process2"/>
    <dgm:cxn modelId="{8F3716A8-3687-40F1-9742-57BB7A273BA1}" srcId="{552E9F97-BD33-4067-8AE8-D42223E16558}" destId="{D54EC1E2-2882-4FF9-9F9A-DE454231B322}" srcOrd="2" destOrd="0" parTransId="{16CA5211-604E-485C-AB36-47A9A162AF12}" sibTransId="{E7434790-F6A6-4818-8691-9DFEA9883576}"/>
    <dgm:cxn modelId="{95E536D2-6148-419E-B73C-A3774ED9F3E0}" srcId="{552E9F97-BD33-4067-8AE8-D42223E16558}" destId="{1F926B87-68DF-4ACA-A658-882C246FA58B}" srcOrd="0" destOrd="0" parTransId="{41D9F8AD-8D06-4119-9054-72AAF523CC2C}" sibTransId="{34E9184C-2448-4DC2-B4FB-76F36A1268FE}"/>
    <dgm:cxn modelId="{FA3108EB-26F2-42B0-BB2D-AE57F13C69B5}" type="presOf" srcId="{34E9184C-2448-4DC2-B4FB-76F36A1268FE}" destId="{E7ECB46B-91E8-4954-B725-5E0EAF47CB20}" srcOrd="0" destOrd="0" presId="urn:microsoft.com/office/officeart/2005/8/layout/process2"/>
    <dgm:cxn modelId="{0C4730F7-53B9-4E50-B2A6-4E8E10648F64}" type="presOf" srcId="{1F926B87-68DF-4ACA-A658-882C246FA58B}" destId="{25F360B6-97AA-4849-955D-C11EE4B84639}" srcOrd="0" destOrd="0" presId="urn:microsoft.com/office/officeart/2005/8/layout/process2"/>
    <dgm:cxn modelId="{EF898CFD-6653-4DD2-ACF4-17D22518BEC1}" type="presOf" srcId="{34E9184C-2448-4DC2-B4FB-76F36A1268FE}" destId="{C8ABEF6D-0428-4478-AC18-85317B9EA7FE}" srcOrd="1" destOrd="0" presId="urn:microsoft.com/office/officeart/2005/8/layout/process2"/>
    <dgm:cxn modelId="{E1B38F6F-C371-4A18-855E-8DE83E863B6A}" type="presParOf" srcId="{302D9BBA-3F2A-4356-B35C-644EDD9AFF35}" destId="{25F360B6-97AA-4849-955D-C11EE4B84639}" srcOrd="0" destOrd="0" presId="urn:microsoft.com/office/officeart/2005/8/layout/process2"/>
    <dgm:cxn modelId="{587B8727-2EE9-450C-B06C-309C45DC907B}" type="presParOf" srcId="{302D9BBA-3F2A-4356-B35C-644EDD9AFF35}" destId="{E7ECB46B-91E8-4954-B725-5E0EAF47CB20}" srcOrd="1" destOrd="0" presId="urn:microsoft.com/office/officeart/2005/8/layout/process2"/>
    <dgm:cxn modelId="{203EF7E8-E0E3-4687-8D51-7BE9B2344A5C}" type="presParOf" srcId="{E7ECB46B-91E8-4954-B725-5E0EAF47CB20}" destId="{C8ABEF6D-0428-4478-AC18-85317B9EA7FE}" srcOrd="0" destOrd="0" presId="urn:microsoft.com/office/officeart/2005/8/layout/process2"/>
    <dgm:cxn modelId="{60BDD274-6618-4B51-B30D-726A81DA1AF2}" type="presParOf" srcId="{302D9BBA-3F2A-4356-B35C-644EDD9AFF35}" destId="{388F4AE9-78EF-4A95-8167-C951FCA6D2A9}" srcOrd="2" destOrd="0" presId="urn:microsoft.com/office/officeart/2005/8/layout/process2"/>
    <dgm:cxn modelId="{802BF162-48DA-45E1-A488-28CD6393AD85}" type="presParOf" srcId="{302D9BBA-3F2A-4356-B35C-644EDD9AFF35}" destId="{3C1DEBD3-D2AC-4E79-BC36-77F80D8CBB8D}" srcOrd="3" destOrd="0" presId="urn:microsoft.com/office/officeart/2005/8/layout/process2"/>
    <dgm:cxn modelId="{42AB7FB9-5CD5-4ABC-BF7E-6E625647ECB0}" type="presParOf" srcId="{3C1DEBD3-D2AC-4E79-BC36-77F80D8CBB8D}" destId="{2D3EC57F-D1C2-4EA7-88BE-E0C66DD86015}" srcOrd="0" destOrd="0" presId="urn:microsoft.com/office/officeart/2005/8/layout/process2"/>
    <dgm:cxn modelId="{01E3A69F-EE7C-4DFD-84F5-7E54A78D7155}" type="presParOf" srcId="{302D9BBA-3F2A-4356-B35C-644EDD9AFF35}" destId="{1786DA27-FA83-400C-A5EF-83E26F09720E}" srcOrd="4"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B6C157-E58C-4367-86AE-8DB11672F41C}" type="doc">
      <dgm:prSet loTypeId="urn:microsoft.com/office/officeart/2005/8/layout/bProcess4" loCatId="process" qsTypeId="urn:microsoft.com/office/officeart/2005/8/quickstyle/simple1" qsCatId="simple" csTypeId="urn:microsoft.com/office/officeart/2005/8/colors/accent1_2" csCatId="accent1" phldr="1"/>
      <dgm:spPr/>
    </dgm:pt>
    <dgm:pt modelId="{920C9BD6-6F6D-4881-AFC7-5965E56236EE}">
      <dgm:prSet phldrT="[Text]"/>
      <dgm:spPr/>
      <dgm:t>
        <a:bodyPr/>
        <a:lstStyle/>
        <a:p>
          <a:r>
            <a:rPr lang="en-GB" dirty="0"/>
            <a:t>Data pre-processing: </a:t>
          </a:r>
        </a:p>
        <a:p>
          <a:r>
            <a:rPr lang="en-GB" dirty="0"/>
            <a:t>1. Creating NumPy array for the ‘Class’ column. </a:t>
          </a:r>
        </a:p>
        <a:p>
          <a:r>
            <a:rPr lang="en-GB" dirty="0"/>
            <a:t>2. Splitting the data into training and test sets </a:t>
          </a:r>
        </a:p>
      </dgm:t>
    </dgm:pt>
    <dgm:pt modelId="{28A9A945-9E18-4F3C-8496-7BB3D565C642}" type="parTrans" cxnId="{1AE1DC7B-CEF8-43BF-951D-A2152E6831B7}">
      <dgm:prSet/>
      <dgm:spPr/>
      <dgm:t>
        <a:bodyPr/>
        <a:lstStyle/>
        <a:p>
          <a:endParaRPr lang="en-GB"/>
        </a:p>
      </dgm:t>
    </dgm:pt>
    <dgm:pt modelId="{E059CA0C-BDEE-495E-89D4-A2CA17020BE6}" type="sibTrans" cxnId="{1AE1DC7B-CEF8-43BF-951D-A2152E6831B7}">
      <dgm:prSet/>
      <dgm:spPr/>
      <dgm:t>
        <a:bodyPr/>
        <a:lstStyle/>
        <a:p>
          <a:endParaRPr lang="en-GB"/>
        </a:p>
      </dgm:t>
    </dgm:pt>
    <dgm:pt modelId="{7B032B8C-D9D8-4AE6-9128-EC9D6FA0C0E3}">
      <dgm:prSet phldrT="[Text]"/>
      <dgm:spPr/>
      <dgm:t>
        <a:bodyPr/>
        <a:lstStyle/>
        <a:p>
          <a:r>
            <a:rPr lang="en-GB" dirty="0"/>
            <a:t>Explored multiple classification models including decision tree, KNN, SVM and logistic regression. </a:t>
          </a:r>
        </a:p>
        <a:p>
          <a:r>
            <a:rPr lang="en-GB" dirty="0"/>
            <a:t>Determined the method that performs best. </a:t>
          </a:r>
        </a:p>
      </dgm:t>
    </dgm:pt>
    <dgm:pt modelId="{A8C037F9-2811-40FA-A507-4C729EF4ABB9}" type="parTrans" cxnId="{C0E70EEE-BD91-498B-8AAC-1CEDEC605062}">
      <dgm:prSet/>
      <dgm:spPr/>
      <dgm:t>
        <a:bodyPr/>
        <a:lstStyle/>
        <a:p>
          <a:endParaRPr lang="en-GB"/>
        </a:p>
      </dgm:t>
    </dgm:pt>
    <dgm:pt modelId="{7E7C7DCE-FD26-45EA-AF42-AF3CC66DEF97}" type="sibTrans" cxnId="{C0E70EEE-BD91-498B-8AAC-1CEDEC605062}">
      <dgm:prSet/>
      <dgm:spPr/>
      <dgm:t>
        <a:bodyPr/>
        <a:lstStyle/>
        <a:p>
          <a:endParaRPr lang="en-GB"/>
        </a:p>
      </dgm:t>
    </dgm:pt>
    <dgm:pt modelId="{DC987D0B-88BB-48C6-BBC8-9F3368E52DCE}">
      <dgm:prSet phldrT="[Text]"/>
      <dgm:spPr/>
      <dgm:t>
        <a:bodyPr/>
        <a:lstStyle/>
        <a:p>
          <a:r>
            <a:rPr lang="en-GB" dirty="0"/>
            <a:t>Created a GridSearchCV object with cv =10 to find the best parameters </a:t>
          </a:r>
        </a:p>
      </dgm:t>
    </dgm:pt>
    <dgm:pt modelId="{30372BC4-2E34-48E9-AC88-B1CAB22FE37E}" type="parTrans" cxnId="{24BC34FF-FCE6-4326-9415-AE89F8F9A70A}">
      <dgm:prSet/>
      <dgm:spPr/>
      <dgm:t>
        <a:bodyPr/>
        <a:lstStyle/>
        <a:p>
          <a:endParaRPr lang="en-GB"/>
        </a:p>
      </dgm:t>
    </dgm:pt>
    <dgm:pt modelId="{91B99C56-532C-42D5-B79B-538F256C8971}" type="sibTrans" cxnId="{24BC34FF-FCE6-4326-9415-AE89F8F9A70A}">
      <dgm:prSet/>
      <dgm:spPr/>
      <dgm:t>
        <a:bodyPr/>
        <a:lstStyle/>
        <a:p>
          <a:endParaRPr lang="en-GB"/>
        </a:p>
      </dgm:t>
    </dgm:pt>
    <dgm:pt modelId="{E42686EE-1400-408E-A117-5FA9E4938798}">
      <dgm:prSet phldrT="[Text]"/>
      <dgm:spPr/>
      <dgm:t>
        <a:bodyPr/>
        <a:lstStyle/>
        <a:p>
          <a:r>
            <a:rPr lang="en-GB" dirty="0"/>
            <a:t>Applied the GridSearchCV on </a:t>
          </a:r>
          <a:r>
            <a:rPr lang="en-GB" dirty="0" err="1"/>
            <a:t>LogReg</a:t>
          </a:r>
          <a:r>
            <a:rPr lang="en-GB" dirty="0"/>
            <a:t>, Decision tree, KNN and SVM models </a:t>
          </a:r>
        </a:p>
      </dgm:t>
    </dgm:pt>
    <dgm:pt modelId="{68D9B124-4019-45CF-9A3A-EC8AE2BD21D8}" type="parTrans" cxnId="{8A2E0DD1-45DF-453D-A351-E5D5C6435E64}">
      <dgm:prSet/>
      <dgm:spPr/>
      <dgm:t>
        <a:bodyPr/>
        <a:lstStyle/>
        <a:p>
          <a:endParaRPr lang="en-GB"/>
        </a:p>
      </dgm:t>
    </dgm:pt>
    <dgm:pt modelId="{4DAFE81F-B86D-4076-BFE4-6A6744AFDE23}" type="sibTrans" cxnId="{8A2E0DD1-45DF-453D-A351-E5D5C6435E64}">
      <dgm:prSet/>
      <dgm:spPr/>
      <dgm:t>
        <a:bodyPr/>
        <a:lstStyle/>
        <a:p>
          <a:endParaRPr lang="en-GB"/>
        </a:p>
      </dgm:t>
    </dgm:pt>
    <dgm:pt modelId="{2C25A331-C682-449D-B994-9366AA664A0D}">
      <dgm:prSet phldrT="[Text]"/>
      <dgm:spPr/>
      <dgm:t>
        <a:bodyPr/>
        <a:lstStyle/>
        <a:p>
          <a:r>
            <a:rPr lang="en-GB" dirty="0"/>
            <a:t>Calculated the accuracy of each of the models [using the method .score()]</a:t>
          </a:r>
        </a:p>
      </dgm:t>
    </dgm:pt>
    <dgm:pt modelId="{C9A10C90-B0BB-4917-B3BD-6359A3F577B2}" type="parTrans" cxnId="{118288AB-7DE1-4C40-87B5-3A175C0C522D}">
      <dgm:prSet/>
      <dgm:spPr/>
      <dgm:t>
        <a:bodyPr/>
        <a:lstStyle/>
        <a:p>
          <a:endParaRPr lang="en-GB"/>
        </a:p>
      </dgm:t>
    </dgm:pt>
    <dgm:pt modelId="{5638981A-C372-4DA0-AF2A-3134D7CB1F11}" type="sibTrans" cxnId="{118288AB-7DE1-4C40-87B5-3A175C0C522D}">
      <dgm:prSet/>
      <dgm:spPr/>
      <dgm:t>
        <a:bodyPr/>
        <a:lstStyle/>
        <a:p>
          <a:endParaRPr lang="en-GB"/>
        </a:p>
      </dgm:t>
    </dgm:pt>
    <dgm:pt modelId="{8564F498-92F1-4665-A0F6-5BC71B169161}">
      <dgm:prSet phldrT="[Text]"/>
      <dgm:spPr/>
      <dgm:t>
        <a:bodyPr/>
        <a:lstStyle/>
        <a:p>
          <a:r>
            <a:rPr lang="en-GB" dirty="0"/>
            <a:t>Examined the confusion matrix for each of the models </a:t>
          </a:r>
        </a:p>
      </dgm:t>
    </dgm:pt>
    <dgm:pt modelId="{D563DCB0-67B5-46B6-AC83-7D4AFC9A19F8}" type="parTrans" cxnId="{2BF5F6C3-2659-4153-9DE4-57B6DE4C0CF9}">
      <dgm:prSet/>
      <dgm:spPr/>
      <dgm:t>
        <a:bodyPr/>
        <a:lstStyle/>
        <a:p>
          <a:endParaRPr lang="en-GB"/>
        </a:p>
      </dgm:t>
    </dgm:pt>
    <dgm:pt modelId="{0BEBCC0F-5C14-4DE3-AA64-0F093510747B}" type="sibTrans" cxnId="{2BF5F6C3-2659-4153-9DE4-57B6DE4C0CF9}">
      <dgm:prSet/>
      <dgm:spPr/>
      <dgm:t>
        <a:bodyPr/>
        <a:lstStyle/>
        <a:p>
          <a:endParaRPr lang="en-GB"/>
        </a:p>
      </dgm:t>
    </dgm:pt>
    <dgm:pt modelId="{9B055376-DFA0-4392-86E4-CB7919AD4C7D}">
      <dgm:prSet phldrT="[Text]"/>
      <dgm:spPr/>
      <dgm:t>
        <a:bodyPr/>
        <a:lstStyle/>
        <a:p>
          <a:r>
            <a:rPr lang="en-GB" dirty="0"/>
            <a:t>Determined the method using </a:t>
          </a:r>
          <a:r>
            <a:rPr lang="en-GB" dirty="0" err="1"/>
            <a:t>jaccard_score</a:t>
          </a:r>
          <a:r>
            <a:rPr lang="en-GB" dirty="0"/>
            <a:t> and  f1_score </a:t>
          </a:r>
        </a:p>
      </dgm:t>
    </dgm:pt>
    <dgm:pt modelId="{7EF88F8A-D690-451A-89A6-3A10A3586537}" type="parTrans" cxnId="{EBFAC8DA-0AFC-4CC7-8EEA-FE4FCA860A01}">
      <dgm:prSet/>
      <dgm:spPr/>
      <dgm:t>
        <a:bodyPr/>
        <a:lstStyle/>
        <a:p>
          <a:endParaRPr lang="en-GB"/>
        </a:p>
      </dgm:t>
    </dgm:pt>
    <dgm:pt modelId="{532CED0A-5919-4ACE-90CF-2FB4CD7CA250}" type="sibTrans" cxnId="{EBFAC8DA-0AFC-4CC7-8EEA-FE4FCA860A01}">
      <dgm:prSet/>
      <dgm:spPr/>
      <dgm:t>
        <a:bodyPr/>
        <a:lstStyle/>
        <a:p>
          <a:endParaRPr lang="en-GB"/>
        </a:p>
      </dgm:t>
    </dgm:pt>
    <dgm:pt modelId="{F0ADE4B7-F0F7-4BF1-ACE6-09D76B0FF6B1}" type="pres">
      <dgm:prSet presAssocID="{13B6C157-E58C-4367-86AE-8DB11672F41C}" presName="Name0" presStyleCnt="0">
        <dgm:presLayoutVars>
          <dgm:dir/>
          <dgm:resizeHandles/>
        </dgm:presLayoutVars>
      </dgm:prSet>
      <dgm:spPr/>
    </dgm:pt>
    <dgm:pt modelId="{F1B25DA8-B6A1-4F0A-A979-4B222B6A537A}" type="pres">
      <dgm:prSet presAssocID="{920C9BD6-6F6D-4881-AFC7-5965E56236EE}" presName="compNode" presStyleCnt="0"/>
      <dgm:spPr/>
    </dgm:pt>
    <dgm:pt modelId="{53AEC409-B5FA-4348-9BBF-A6677DCC54E4}" type="pres">
      <dgm:prSet presAssocID="{920C9BD6-6F6D-4881-AFC7-5965E56236EE}" presName="dummyConnPt" presStyleCnt="0"/>
      <dgm:spPr/>
    </dgm:pt>
    <dgm:pt modelId="{AF16989F-E004-4414-86AB-32EECB43D4F2}" type="pres">
      <dgm:prSet presAssocID="{920C9BD6-6F6D-4881-AFC7-5965E56236EE}" presName="node" presStyleLbl="node1" presStyleIdx="0" presStyleCnt="7">
        <dgm:presLayoutVars>
          <dgm:bulletEnabled val="1"/>
        </dgm:presLayoutVars>
      </dgm:prSet>
      <dgm:spPr/>
    </dgm:pt>
    <dgm:pt modelId="{09DC9B96-6E91-4647-95EA-BEED82EC8A4D}" type="pres">
      <dgm:prSet presAssocID="{E059CA0C-BDEE-495E-89D4-A2CA17020BE6}" presName="sibTrans" presStyleLbl="bgSibTrans2D1" presStyleIdx="0" presStyleCnt="6"/>
      <dgm:spPr/>
    </dgm:pt>
    <dgm:pt modelId="{5754CF8E-9C15-4D61-B569-6DF562B82E6D}" type="pres">
      <dgm:prSet presAssocID="{7B032B8C-D9D8-4AE6-9128-EC9D6FA0C0E3}" presName="compNode" presStyleCnt="0"/>
      <dgm:spPr/>
    </dgm:pt>
    <dgm:pt modelId="{F44B3F77-B638-405C-A85A-76ECD36741CE}" type="pres">
      <dgm:prSet presAssocID="{7B032B8C-D9D8-4AE6-9128-EC9D6FA0C0E3}" presName="dummyConnPt" presStyleCnt="0"/>
      <dgm:spPr/>
    </dgm:pt>
    <dgm:pt modelId="{0E45A420-7C2A-457C-91C2-E3C47F80069E}" type="pres">
      <dgm:prSet presAssocID="{7B032B8C-D9D8-4AE6-9128-EC9D6FA0C0E3}" presName="node" presStyleLbl="node1" presStyleIdx="1" presStyleCnt="7">
        <dgm:presLayoutVars>
          <dgm:bulletEnabled val="1"/>
        </dgm:presLayoutVars>
      </dgm:prSet>
      <dgm:spPr/>
    </dgm:pt>
    <dgm:pt modelId="{1714B01F-B8C4-41DA-ADA8-24A9432F4CF3}" type="pres">
      <dgm:prSet presAssocID="{7E7C7DCE-FD26-45EA-AF42-AF3CC66DEF97}" presName="sibTrans" presStyleLbl="bgSibTrans2D1" presStyleIdx="1" presStyleCnt="6"/>
      <dgm:spPr/>
    </dgm:pt>
    <dgm:pt modelId="{C28689AD-7550-4A2C-8C2C-1B256EF6547E}" type="pres">
      <dgm:prSet presAssocID="{DC987D0B-88BB-48C6-BBC8-9F3368E52DCE}" presName="compNode" presStyleCnt="0"/>
      <dgm:spPr/>
    </dgm:pt>
    <dgm:pt modelId="{F930365F-2396-46E6-A47C-76F1DFADC79B}" type="pres">
      <dgm:prSet presAssocID="{DC987D0B-88BB-48C6-BBC8-9F3368E52DCE}" presName="dummyConnPt" presStyleCnt="0"/>
      <dgm:spPr/>
    </dgm:pt>
    <dgm:pt modelId="{93648BB2-2B77-4164-99D1-EF27FEF82180}" type="pres">
      <dgm:prSet presAssocID="{DC987D0B-88BB-48C6-BBC8-9F3368E52DCE}" presName="node" presStyleLbl="node1" presStyleIdx="2" presStyleCnt="7">
        <dgm:presLayoutVars>
          <dgm:bulletEnabled val="1"/>
        </dgm:presLayoutVars>
      </dgm:prSet>
      <dgm:spPr/>
    </dgm:pt>
    <dgm:pt modelId="{810F9F88-6F98-4899-8BCA-68AB9C4A1CA3}" type="pres">
      <dgm:prSet presAssocID="{91B99C56-532C-42D5-B79B-538F256C8971}" presName="sibTrans" presStyleLbl="bgSibTrans2D1" presStyleIdx="2" presStyleCnt="6"/>
      <dgm:spPr/>
    </dgm:pt>
    <dgm:pt modelId="{ADBC5B4D-D446-4E9D-9411-30CA87480575}" type="pres">
      <dgm:prSet presAssocID="{E42686EE-1400-408E-A117-5FA9E4938798}" presName="compNode" presStyleCnt="0"/>
      <dgm:spPr/>
    </dgm:pt>
    <dgm:pt modelId="{A41D3295-F5CA-4050-9D89-0213C0484706}" type="pres">
      <dgm:prSet presAssocID="{E42686EE-1400-408E-A117-5FA9E4938798}" presName="dummyConnPt" presStyleCnt="0"/>
      <dgm:spPr/>
    </dgm:pt>
    <dgm:pt modelId="{20F8AFA7-940E-43BB-9C2C-B311C5793743}" type="pres">
      <dgm:prSet presAssocID="{E42686EE-1400-408E-A117-5FA9E4938798}" presName="node" presStyleLbl="node1" presStyleIdx="3" presStyleCnt="7">
        <dgm:presLayoutVars>
          <dgm:bulletEnabled val="1"/>
        </dgm:presLayoutVars>
      </dgm:prSet>
      <dgm:spPr/>
    </dgm:pt>
    <dgm:pt modelId="{A6F53D22-7CC1-4954-A30E-E2184404EF30}" type="pres">
      <dgm:prSet presAssocID="{4DAFE81F-B86D-4076-BFE4-6A6744AFDE23}" presName="sibTrans" presStyleLbl="bgSibTrans2D1" presStyleIdx="3" presStyleCnt="6"/>
      <dgm:spPr/>
    </dgm:pt>
    <dgm:pt modelId="{6165A5C4-AF71-4BF1-8101-DEE7D6153559}" type="pres">
      <dgm:prSet presAssocID="{2C25A331-C682-449D-B994-9366AA664A0D}" presName="compNode" presStyleCnt="0"/>
      <dgm:spPr/>
    </dgm:pt>
    <dgm:pt modelId="{D0AD7952-D5C7-400B-A821-FEE8437F90AA}" type="pres">
      <dgm:prSet presAssocID="{2C25A331-C682-449D-B994-9366AA664A0D}" presName="dummyConnPt" presStyleCnt="0"/>
      <dgm:spPr/>
    </dgm:pt>
    <dgm:pt modelId="{B06152B4-8785-4297-B2E9-EE7112D25C8A}" type="pres">
      <dgm:prSet presAssocID="{2C25A331-C682-449D-B994-9366AA664A0D}" presName="node" presStyleLbl="node1" presStyleIdx="4" presStyleCnt="7">
        <dgm:presLayoutVars>
          <dgm:bulletEnabled val="1"/>
        </dgm:presLayoutVars>
      </dgm:prSet>
      <dgm:spPr/>
    </dgm:pt>
    <dgm:pt modelId="{F9A82502-7636-422D-86F5-9512AA8FAD66}" type="pres">
      <dgm:prSet presAssocID="{5638981A-C372-4DA0-AF2A-3134D7CB1F11}" presName="sibTrans" presStyleLbl="bgSibTrans2D1" presStyleIdx="4" presStyleCnt="6"/>
      <dgm:spPr/>
    </dgm:pt>
    <dgm:pt modelId="{F30C6341-3B10-4FD7-9A3B-FF9B8FEB5FF8}" type="pres">
      <dgm:prSet presAssocID="{8564F498-92F1-4665-A0F6-5BC71B169161}" presName="compNode" presStyleCnt="0"/>
      <dgm:spPr/>
    </dgm:pt>
    <dgm:pt modelId="{BBA9F752-305D-4097-8B66-DA8855C0D80E}" type="pres">
      <dgm:prSet presAssocID="{8564F498-92F1-4665-A0F6-5BC71B169161}" presName="dummyConnPt" presStyleCnt="0"/>
      <dgm:spPr/>
    </dgm:pt>
    <dgm:pt modelId="{5AD45EF0-7EE4-4382-B278-6A18E72BF65E}" type="pres">
      <dgm:prSet presAssocID="{8564F498-92F1-4665-A0F6-5BC71B169161}" presName="node" presStyleLbl="node1" presStyleIdx="5" presStyleCnt="7">
        <dgm:presLayoutVars>
          <dgm:bulletEnabled val="1"/>
        </dgm:presLayoutVars>
      </dgm:prSet>
      <dgm:spPr/>
    </dgm:pt>
    <dgm:pt modelId="{952C75A5-4B90-4EC6-9CE3-02033467E276}" type="pres">
      <dgm:prSet presAssocID="{0BEBCC0F-5C14-4DE3-AA64-0F093510747B}" presName="sibTrans" presStyleLbl="bgSibTrans2D1" presStyleIdx="5" presStyleCnt="6"/>
      <dgm:spPr/>
    </dgm:pt>
    <dgm:pt modelId="{3C6BF92D-6CF9-4747-BCF0-36D8950ACF30}" type="pres">
      <dgm:prSet presAssocID="{9B055376-DFA0-4392-86E4-CB7919AD4C7D}" presName="compNode" presStyleCnt="0"/>
      <dgm:spPr/>
    </dgm:pt>
    <dgm:pt modelId="{AF472A4E-B930-41F1-9068-27A197B2BCB3}" type="pres">
      <dgm:prSet presAssocID="{9B055376-DFA0-4392-86E4-CB7919AD4C7D}" presName="dummyConnPt" presStyleCnt="0"/>
      <dgm:spPr/>
    </dgm:pt>
    <dgm:pt modelId="{8B74ADC8-9F3F-4D9C-954C-9FF35657F147}" type="pres">
      <dgm:prSet presAssocID="{9B055376-DFA0-4392-86E4-CB7919AD4C7D}" presName="node" presStyleLbl="node1" presStyleIdx="6" presStyleCnt="7">
        <dgm:presLayoutVars>
          <dgm:bulletEnabled val="1"/>
        </dgm:presLayoutVars>
      </dgm:prSet>
      <dgm:spPr/>
    </dgm:pt>
  </dgm:ptLst>
  <dgm:cxnLst>
    <dgm:cxn modelId="{E9E24410-B4BB-4E32-96C2-D0BC6CA55250}" type="presOf" srcId="{2C25A331-C682-449D-B994-9366AA664A0D}" destId="{B06152B4-8785-4297-B2E9-EE7112D25C8A}" srcOrd="0" destOrd="0" presId="urn:microsoft.com/office/officeart/2005/8/layout/bProcess4"/>
    <dgm:cxn modelId="{7B97661B-B203-4036-B002-2FCC4128F78B}" type="presOf" srcId="{8564F498-92F1-4665-A0F6-5BC71B169161}" destId="{5AD45EF0-7EE4-4382-B278-6A18E72BF65E}" srcOrd="0" destOrd="0" presId="urn:microsoft.com/office/officeart/2005/8/layout/bProcess4"/>
    <dgm:cxn modelId="{8CD33063-24D3-47B6-9631-7C909594797F}" type="presOf" srcId="{4DAFE81F-B86D-4076-BFE4-6A6744AFDE23}" destId="{A6F53D22-7CC1-4954-A30E-E2184404EF30}" srcOrd="0" destOrd="0" presId="urn:microsoft.com/office/officeart/2005/8/layout/bProcess4"/>
    <dgm:cxn modelId="{CEECB24D-EFFD-47A8-8C87-6DCDC42B7BBE}" type="presOf" srcId="{920C9BD6-6F6D-4881-AFC7-5965E56236EE}" destId="{AF16989F-E004-4414-86AB-32EECB43D4F2}" srcOrd="0" destOrd="0" presId="urn:microsoft.com/office/officeart/2005/8/layout/bProcess4"/>
    <dgm:cxn modelId="{D0EBDA52-7C97-4F3D-9B3F-561924E1F530}" type="presOf" srcId="{E42686EE-1400-408E-A117-5FA9E4938798}" destId="{20F8AFA7-940E-43BB-9C2C-B311C5793743}" srcOrd="0" destOrd="0" presId="urn:microsoft.com/office/officeart/2005/8/layout/bProcess4"/>
    <dgm:cxn modelId="{4CDAF153-069A-4CE9-B85E-564130366677}" type="presOf" srcId="{0BEBCC0F-5C14-4DE3-AA64-0F093510747B}" destId="{952C75A5-4B90-4EC6-9CE3-02033467E276}" srcOrd="0" destOrd="0" presId="urn:microsoft.com/office/officeart/2005/8/layout/bProcess4"/>
    <dgm:cxn modelId="{26EF7C77-3B7A-40F9-AB6E-CD7BA5C3C4BB}" type="presOf" srcId="{9B055376-DFA0-4392-86E4-CB7919AD4C7D}" destId="{8B74ADC8-9F3F-4D9C-954C-9FF35657F147}" srcOrd="0" destOrd="0" presId="urn:microsoft.com/office/officeart/2005/8/layout/bProcess4"/>
    <dgm:cxn modelId="{1AE1DC7B-CEF8-43BF-951D-A2152E6831B7}" srcId="{13B6C157-E58C-4367-86AE-8DB11672F41C}" destId="{920C9BD6-6F6D-4881-AFC7-5965E56236EE}" srcOrd="0" destOrd="0" parTransId="{28A9A945-9E18-4F3C-8496-7BB3D565C642}" sibTransId="{E059CA0C-BDEE-495E-89D4-A2CA17020BE6}"/>
    <dgm:cxn modelId="{4F8CAA84-6BA5-40BE-A89B-1B039779C36A}" type="presOf" srcId="{91B99C56-532C-42D5-B79B-538F256C8971}" destId="{810F9F88-6F98-4899-8BCA-68AB9C4A1CA3}" srcOrd="0" destOrd="0" presId="urn:microsoft.com/office/officeart/2005/8/layout/bProcess4"/>
    <dgm:cxn modelId="{861B0288-BBFD-4AD2-ADA1-6CFCED3F40F9}" type="presOf" srcId="{7E7C7DCE-FD26-45EA-AF42-AF3CC66DEF97}" destId="{1714B01F-B8C4-41DA-ADA8-24A9432F4CF3}" srcOrd="0" destOrd="0" presId="urn:microsoft.com/office/officeart/2005/8/layout/bProcess4"/>
    <dgm:cxn modelId="{BCEFF389-BC69-472E-B778-FDE8F8CAFB8A}" type="presOf" srcId="{7B032B8C-D9D8-4AE6-9128-EC9D6FA0C0E3}" destId="{0E45A420-7C2A-457C-91C2-E3C47F80069E}" srcOrd="0" destOrd="0" presId="urn:microsoft.com/office/officeart/2005/8/layout/bProcess4"/>
    <dgm:cxn modelId="{FEDEB09E-344C-4622-B053-7D25321E0669}" type="presOf" srcId="{13B6C157-E58C-4367-86AE-8DB11672F41C}" destId="{F0ADE4B7-F0F7-4BF1-ACE6-09D76B0FF6B1}" srcOrd="0" destOrd="0" presId="urn:microsoft.com/office/officeart/2005/8/layout/bProcess4"/>
    <dgm:cxn modelId="{118288AB-7DE1-4C40-87B5-3A175C0C522D}" srcId="{13B6C157-E58C-4367-86AE-8DB11672F41C}" destId="{2C25A331-C682-449D-B994-9366AA664A0D}" srcOrd="4" destOrd="0" parTransId="{C9A10C90-B0BB-4917-B3BD-6359A3F577B2}" sibTransId="{5638981A-C372-4DA0-AF2A-3134D7CB1F11}"/>
    <dgm:cxn modelId="{2BF5F6C3-2659-4153-9DE4-57B6DE4C0CF9}" srcId="{13B6C157-E58C-4367-86AE-8DB11672F41C}" destId="{8564F498-92F1-4665-A0F6-5BC71B169161}" srcOrd="5" destOrd="0" parTransId="{D563DCB0-67B5-46B6-AC83-7D4AFC9A19F8}" sibTransId="{0BEBCC0F-5C14-4DE3-AA64-0F093510747B}"/>
    <dgm:cxn modelId="{8A2E0DD1-45DF-453D-A351-E5D5C6435E64}" srcId="{13B6C157-E58C-4367-86AE-8DB11672F41C}" destId="{E42686EE-1400-408E-A117-5FA9E4938798}" srcOrd="3" destOrd="0" parTransId="{68D9B124-4019-45CF-9A3A-EC8AE2BD21D8}" sibTransId="{4DAFE81F-B86D-4076-BFE4-6A6744AFDE23}"/>
    <dgm:cxn modelId="{6CCFD3D3-ABB5-4FD6-96C5-6240E23D8530}" type="presOf" srcId="{E059CA0C-BDEE-495E-89D4-A2CA17020BE6}" destId="{09DC9B96-6E91-4647-95EA-BEED82EC8A4D}" srcOrd="0" destOrd="0" presId="urn:microsoft.com/office/officeart/2005/8/layout/bProcess4"/>
    <dgm:cxn modelId="{EBFAC8DA-0AFC-4CC7-8EEA-FE4FCA860A01}" srcId="{13B6C157-E58C-4367-86AE-8DB11672F41C}" destId="{9B055376-DFA0-4392-86E4-CB7919AD4C7D}" srcOrd="6" destOrd="0" parTransId="{7EF88F8A-D690-451A-89A6-3A10A3586537}" sibTransId="{532CED0A-5919-4ACE-90CF-2FB4CD7CA250}"/>
    <dgm:cxn modelId="{C0E70EEE-BD91-498B-8AAC-1CEDEC605062}" srcId="{13B6C157-E58C-4367-86AE-8DB11672F41C}" destId="{7B032B8C-D9D8-4AE6-9128-EC9D6FA0C0E3}" srcOrd="1" destOrd="0" parTransId="{A8C037F9-2811-40FA-A507-4C729EF4ABB9}" sibTransId="{7E7C7DCE-FD26-45EA-AF42-AF3CC66DEF97}"/>
    <dgm:cxn modelId="{99504BFB-63BA-4D49-9E14-D052CA0387B2}" type="presOf" srcId="{DC987D0B-88BB-48C6-BBC8-9F3368E52DCE}" destId="{93648BB2-2B77-4164-99D1-EF27FEF82180}" srcOrd="0" destOrd="0" presId="urn:microsoft.com/office/officeart/2005/8/layout/bProcess4"/>
    <dgm:cxn modelId="{2CA30EFF-9638-4445-8831-26F18C840055}" type="presOf" srcId="{5638981A-C372-4DA0-AF2A-3134D7CB1F11}" destId="{F9A82502-7636-422D-86F5-9512AA8FAD66}" srcOrd="0" destOrd="0" presId="urn:microsoft.com/office/officeart/2005/8/layout/bProcess4"/>
    <dgm:cxn modelId="{24BC34FF-FCE6-4326-9415-AE89F8F9A70A}" srcId="{13B6C157-E58C-4367-86AE-8DB11672F41C}" destId="{DC987D0B-88BB-48C6-BBC8-9F3368E52DCE}" srcOrd="2" destOrd="0" parTransId="{30372BC4-2E34-48E9-AC88-B1CAB22FE37E}" sibTransId="{91B99C56-532C-42D5-B79B-538F256C8971}"/>
    <dgm:cxn modelId="{C932A327-7CF7-439A-93E0-E94F920E7E10}" type="presParOf" srcId="{F0ADE4B7-F0F7-4BF1-ACE6-09D76B0FF6B1}" destId="{F1B25DA8-B6A1-4F0A-A979-4B222B6A537A}" srcOrd="0" destOrd="0" presId="urn:microsoft.com/office/officeart/2005/8/layout/bProcess4"/>
    <dgm:cxn modelId="{A620174B-88D9-441B-9000-6795A291EA51}" type="presParOf" srcId="{F1B25DA8-B6A1-4F0A-A979-4B222B6A537A}" destId="{53AEC409-B5FA-4348-9BBF-A6677DCC54E4}" srcOrd="0" destOrd="0" presId="urn:microsoft.com/office/officeart/2005/8/layout/bProcess4"/>
    <dgm:cxn modelId="{B9FBFC2F-55EC-43C2-A278-5CE8F5BAED9B}" type="presParOf" srcId="{F1B25DA8-B6A1-4F0A-A979-4B222B6A537A}" destId="{AF16989F-E004-4414-86AB-32EECB43D4F2}" srcOrd="1" destOrd="0" presId="urn:microsoft.com/office/officeart/2005/8/layout/bProcess4"/>
    <dgm:cxn modelId="{0DDC7862-9326-4E5E-BD44-FBE1C7D412AB}" type="presParOf" srcId="{F0ADE4B7-F0F7-4BF1-ACE6-09D76B0FF6B1}" destId="{09DC9B96-6E91-4647-95EA-BEED82EC8A4D}" srcOrd="1" destOrd="0" presId="urn:microsoft.com/office/officeart/2005/8/layout/bProcess4"/>
    <dgm:cxn modelId="{247BC302-675B-4E01-B94A-BEF59AEFB34D}" type="presParOf" srcId="{F0ADE4B7-F0F7-4BF1-ACE6-09D76B0FF6B1}" destId="{5754CF8E-9C15-4D61-B569-6DF562B82E6D}" srcOrd="2" destOrd="0" presId="urn:microsoft.com/office/officeart/2005/8/layout/bProcess4"/>
    <dgm:cxn modelId="{A86BDFC1-33E6-4FE2-8C70-EEFCF4C5DD38}" type="presParOf" srcId="{5754CF8E-9C15-4D61-B569-6DF562B82E6D}" destId="{F44B3F77-B638-405C-A85A-76ECD36741CE}" srcOrd="0" destOrd="0" presId="urn:microsoft.com/office/officeart/2005/8/layout/bProcess4"/>
    <dgm:cxn modelId="{35D64A05-6E09-4D7D-BC8D-CD238FE8845C}" type="presParOf" srcId="{5754CF8E-9C15-4D61-B569-6DF562B82E6D}" destId="{0E45A420-7C2A-457C-91C2-E3C47F80069E}" srcOrd="1" destOrd="0" presId="urn:microsoft.com/office/officeart/2005/8/layout/bProcess4"/>
    <dgm:cxn modelId="{5EDCC7D7-2CFE-4EFC-9584-C60B4FAE7137}" type="presParOf" srcId="{F0ADE4B7-F0F7-4BF1-ACE6-09D76B0FF6B1}" destId="{1714B01F-B8C4-41DA-ADA8-24A9432F4CF3}" srcOrd="3" destOrd="0" presId="urn:microsoft.com/office/officeart/2005/8/layout/bProcess4"/>
    <dgm:cxn modelId="{F622EC47-B1C4-4CC5-9E7B-B26E2A32F356}" type="presParOf" srcId="{F0ADE4B7-F0F7-4BF1-ACE6-09D76B0FF6B1}" destId="{C28689AD-7550-4A2C-8C2C-1B256EF6547E}" srcOrd="4" destOrd="0" presId="urn:microsoft.com/office/officeart/2005/8/layout/bProcess4"/>
    <dgm:cxn modelId="{73435CC6-E36E-426B-B7B5-41A4D5133520}" type="presParOf" srcId="{C28689AD-7550-4A2C-8C2C-1B256EF6547E}" destId="{F930365F-2396-46E6-A47C-76F1DFADC79B}" srcOrd="0" destOrd="0" presId="urn:microsoft.com/office/officeart/2005/8/layout/bProcess4"/>
    <dgm:cxn modelId="{D5259687-B810-4844-A3D1-0CCC39590255}" type="presParOf" srcId="{C28689AD-7550-4A2C-8C2C-1B256EF6547E}" destId="{93648BB2-2B77-4164-99D1-EF27FEF82180}" srcOrd="1" destOrd="0" presId="urn:microsoft.com/office/officeart/2005/8/layout/bProcess4"/>
    <dgm:cxn modelId="{C405EE4D-1772-4564-B40D-2AEC37AFC476}" type="presParOf" srcId="{F0ADE4B7-F0F7-4BF1-ACE6-09D76B0FF6B1}" destId="{810F9F88-6F98-4899-8BCA-68AB9C4A1CA3}" srcOrd="5" destOrd="0" presId="urn:microsoft.com/office/officeart/2005/8/layout/bProcess4"/>
    <dgm:cxn modelId="{D1D9ADDE-5E01-4166-BCDE-7AB019F73B99}" type="presParOf" srcId="{F0ADE4B7-F0F7-4BF1-ACE6-09D76B0FF6B1}" destId="{ADBC5B4D-D446-4E9D-9411-30CA87480575}" srcOrd="6" destOrd="0" presId="urn:microsoft.com/office/officeart/2005/8/layout/bProcess4"/>
    <dgm:cxn modelId="{8692AD84-E7A4-4DDC-BF9C-DBA530CE5E4E}" type="presParOf" srcId="{ADBC5B4D-D446-4E9D-9411-30CA87480575}" destId="{A41D3295-F5CA-4050-9D89-0213C0484706}" srcOrd="0" destOrd="0" presId="urn:microsoft.com/office/officeart/2005/8/layout/bProcess4"/>
    <dgm:cxn modelId="{3FAF69D5-BBBC-436E-A950-5585DBC8024B}" type="presParOf" srcId="{ADBC5B4D-D446-4E9D-9411-30CA87480575}" destId="{20F8AFA7-940E-43BB-9C2C-B311C5793743}" srcOrd="1" destOrd="0" presId="urn:microsoft.com/office/officeart/2005/8/layout/bProcess4"/>
    <dgm:cxn modelId="{2861FACB-2BB2-4507-9ED3-7784208F10F0}" type="presParOf" srcId="{F0ADE4B7-F0F7-4BF1-ACE6-09D76B0FF6B1}" destId="{A6F53D22-7CC1-4954-A30E-E2184404EF30}" srcOrd="7" destOrd="0" presId="urn:microsoft.com/office/officeart/2005/8/layout/bProcess4"/>
    <dgm:cxn modelId="{3E39BD6C-D1FC-4C1C-855B-0362F1DAC12E}" type="presParOf" srcId="{F0ADE4B7-F0F7-4BF1-ACE6-09D76B0FF6B1}" destId="{6165A5C4-AF71-4BF1-8101-DEE7D6153559}" srcOrd="8" destOrd="0" presId="urn:microsoft.com/office/officeart/2005/8/layout/bProcess4"/>
    <dgm:cxn modelId="{8D02BBFA-8BAA-4B33-AF3E-F578B8E41A9E}" type="presParOf" srcId="{6165A5C4-AF71-4BF1-8101-DEE7D6153559}" destId="{D0AD7952-D5C7-400B-A821-FEE8437F90AA}" srcOrd="0" destOrd="0" presId="urn:microsoft.com/office/officeart/2005/8/layout/bProcess4"/>
    <dgm:cxn modelId="{FA5176CE-687E-4C13-A056-EDAF83298D13}" type="presParOf" srcId="{6165A5C4-AF71-4BF1-8101-DEE7D6153559}" destId="{B06152B4-8785-4297-B2E9-EE7112D25C8A}" srcOrd="1" destOrd="0" presId="urn:microsoft.com/office/officeart/2005/8/layout/bProcess4"/>
    <dgm:cxn modelId="{96BEBBFC-1EAB-4F3B-8B41-FD40201E44D3}" type="presParOf" srcId="{F0ADE4B7-F0F7-4BF1-ACE6-09D76B0FF6B1}" destId="{F9A82502-7636-422D-86F5-9512AA8FAD66}" srcOrd="9" destOrd="0" presId="urn:microsoft.com/office/officeart/2005/8/layout/bProcess4"/>
    <dgm:cxn modelId="{AAE8226E-E640-48F2-AB3E-3BA83E4EC2FA}" type="presParOf" srcId="{F0ADE4B7-F0F7-4BF1-ACE6-09D76B0FF6B1}" destId="{F30C6341-3B10-4FD7-9A3B-FF9B8FEB5FF8}" srcOrd="10" destOrd="0" presId="urn:microsoft.com/office/officeart/2005/8/layout/bProcess4"/>
    <dgm:cxn modelId="{5D7AFEC7-B70E-485A-94E2-EF94E6862E78}" type="presParOf" srcId="{F30C6341-3B10-4FD7-9A3B-FF9B8FEB5FF8}" destId="{BBA9F752-305D-4097-8B66-DA8855C0D80E}" srcOrd="0" destOrd="0" presId="urn:microsoft.com/office/officeart/2005/8/layout/bProcess4"/>
    <dgm:cxn modelId="{CA9332DC-98B0-4BB1-AFF5-50FE16CBC8E2}" type="presParOf" srcId="{F30C6341-3B10-4FD7-9A3B-FF9B8FEB5FF8}" destId="{5AD45EF0-7EE4-4382-B278-6A18E72BF65E}" srcOrd="1" destOrd="0" presId="urn:microsoft.com/office/officeart/2005/8/layout/bProcess4"/>
    <dgm:cxn modelId="{269DED41-6036-4D05-85C0-7D59E76B4FCE}" type="presParOf" srcId="{F0ADE4B7-F0F7-4BF1-ACE6-09D76B0FF6B1}" destId="{952C75A5-4B90-4EC6-9CE3-02033467E276}" srcOrd="11" destOrd="0" presId="urn:microsoft.com/office/officeart/2005/8/layout/bProcess4"/>
    <dgm:cxn modelId="{A52E234F-03B8-4E6C-9967-D9667FD29C5B}" type="presParOf" srcId="{F0ADE4B7-F0F7-4BF1-ACE6-09D76B0FF6B1}" destId="{3C6BF92D-6CF9-4747-BCF0-36D8950ACF30}" srcOrd="12" destOrd="0" presId="urn:microsoft.com/office/officeart/2005/8/layout/bProcess4"/>
    <dgm:cxn modelId="{51C6D6DB-C39F-463B-B383-CD1551BA9C17}" type="presParOf" srcId="{3C6BF92D-6CF9-4747-BCF0-36D8950ACF30}" destId="{AF472A4E-B930-41F1-9068-27A197B2BCB3}" srcOrd="0" destOrd="0" presId="urn:microsoft.com/office/officeart/2005/8/layout/bProcess4"/>
    <dgm:cxn modelId="{0BA3D76D-0087-4CF6-BB78-529E85521E88}" type="presParOf" srcId="{3C6BF92D-6CF9-4747-BCF0-36D8950ACF30}" destId="{8B74ADC8-9F3F-4D9C-954C-9FF35657F147}"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F9202E-FD6B-4F0E-877E-01ECFB8C0837}">
      <dsp:nvSpPr>
        <dsp:cNvPr id="0" name=""/>
        <dsp:cNvSpPr/>
      </dsp:nvSpPr>
      <dsp:spPr>
        <a:xfrm>
          <a:off x="0" y="451303"/>
          <a:ext cx="1161952" cy="1390598"/>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Abadi" panose="020B0604020104020204" pitchFamily="34" charset="0"/>
            </a:rPr>
            <a:t>Requested launch data from SpaceX API </a:t>
          </a:r>
        </a:p>
      </dsp:txBody>
      <dsp:txXfrm>
        <a:off x="34032" y="485335"/>
        <a:ext cx="1093888" cy="1322534"/>
      </dsp:txXfrm>
    </dsp:sp>
    <dsp:sp modelId="{7C089034-5999-4730-B8CD-9140E704900D}">
      <dsp:nvSpPr>
        <dsp:cNvPr id="0" name=""/>
        <dsp:cNvSpPr/>
      </dsp:nvSpPr>
      <dsp:spPr>
        <a:xfrm>
          <a:off x="1281976" y="1002520"/>
          <a:ext cx="254451" cy="2881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latin typeface="Abadi" panose="020B0604020104020204" pitchFamily="34" charset="0"/>
          </a:endParaRPr>
        </a:p>
      </dsp:txBody>
      <dsp:txXfrm>
        <a:off x="1281976" y="1060153"/>
        <a:ext cx="178116" cy="172898"/>
      </dsp:txXfrm>
    </dsp:sp>
    <dsp:sp modelId="{7E1D52CD-195B-4440-9EF4-D40D74D5B98C}">
      <dsp:nvSpPr>
        <dsp:cNvPr id="0" name=""/>
        <dsp:cNvSpPr/>
      </dsp:nvSpPr>
      <dsp:spPr>
        <a:xfrm>
          <a:off x="1642048" y="451303"/>
          <a:ext cx="1161952" cy="1390598"/>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Abadi" panose="020B0604020104020204" pitchFamily="34" charset="0"/>
            </a:rPr>
            <a:t>Decoded the response as a Json using .</a:t>
          </a:r>
          <a:r>
            <a:rPr lang="en-GB" sz="1100" kern="1200" dirty="0" err="1">
              <a:latin typeface="Abadi" panose="020B0604020104020204" pitchFamily="34" charset="0"/>
            </a:rPr>
            <a:t>json</a:t>
          </a:r>
          <a:r>
            <a:rPr lang="en-GB" sz="1100" kern="1200" dirty="0">
              <a:latin typeface="Abadi" panose="020B0604020104020204" pitchFamily="34" charset="0"/>
            </a:rPr>
            <a:t>() and into a pandas data frame using .</a:t>
          </a:r>
          <a:r>
            <a:rPr lang="en-GB" sz="1100" kern="1200" dirty="0" err="1">
              <a:latin typeface="Abadi" panose="020B0604020104020204" pitchFamily="34" charset="0"/>
            </a:rPr>
            <a:t>json_normalize</a:t>
          </a:r>
          <a:r>
            <a:rPr lang="en-GB" sz="1100" kern="1200" dirty="0">
              <a:latin typeface="Abadi" panose="020B0604020104020204" pitchFamily="34" charset="0"/>
            </a:rPr>
            <a:t>() </a:t>
          </a:r>
        </a:p>
      </dsp:txBody>
      <dsp:txXfrm>
        <a:off x="1676080" y="485335"/>
        <a:ext cx="1093888" cy="1322534"/>
      </dsp:txXfrm>
    </dsp:sp>
    <dsp:sp modelId="{825F70D9-0D8F-4A09-8916-496D135EF3E7}">
      <dsp:nvSpPr>
        <dsp:cNvPr id="0" name=""/>
        <dsp:cNvSpPr/>
      </dsp:nvSpPr>
      <dsp:spPr>
        <a:xfrm>
          <a:off x="2917135" y="1002520"/>
          <a:ext cx="239843" cy="2881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latin typeface="Abadi" panose="020B0604020104020204" pitchFamily="34" charset="0"/>
          </a:endParaRPr>
        </a:p>
      </dsp:txBody>
      <dsp:txXfrm>
        <a:off x="2917135" y="1060153"/>
        <a:ext cx="167890" cy="172898"/>
      </dsp:txXfrm>
    </dsp:sp>
    <dsp:sp modelId="{1410FEDE-FF55-4A18-ACC0-DE4B515F6B93}">
      <dsp:nvSpPr>
        <dsp:cNvPr id="0" name=""/>
        <dsp:cNvSpPr/>
      </dsp:nvSpPr>
      <dsp:spPr>
        <a:xfrm>
          <a:off x="3256535" y="451303"/>
          <a:ext cx="1161952" cy="1390598"/>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Abadi" panose="020B0604020104020204" pitchFamily="34" charset="0"/>
            </a:rPr>
            <a:t>Requesting additional information on the launches from SpaceX API by applying specified  functions </a:t>
          </a:r>
        </a:p>
      </dsp:txBody>
      <dsp:txXfrm>
        <a:off x="3290567" y="485335"/>
        <a:ext cx="1093888" cy="1322534"/>
      </dsp:txXfrm>
    </dsp:sp>
    <dsp:sp modelId="{9644A9D8-F68E-495D-ADA7-4DD7B60365E5}">
      <dsp:nvSpPr>
        <dsp:cNvPr id="0" name=""/>
        <dsp:cNvSpPr/>
      </dsp:nvSpPr>
      <dsp:spPr>
        <a:xfrm>
          <a:off x="4534683" y="1002520"/>
          <a:ext cx="246333" cy="2881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latin typeface="Abadi" panose="020B0604020104020204" pitchFamily="34" charset="0"/>
          </a:endParaRPr>
        </a:p>
      </dsp:txBody>
      <dsp:txXfrm>
        <a:off x="4534683" y="1060153"/>
        <a:ext cx="172433" cy="172898"/>
      </dsp:txXfrm>
    </dsp:sp>
    <dsp:sp modelId="{FC55D856-12D9-4C5E-A065-4032EB7B97C8}">
      <dsp:nvSpPr>
        <dsp:cNvPr id="0" name=""/>
        <dsp:cNvSpPr/>
      </dsp:nvSpPr>
      <dsp:spPr>
        <a:xfrm>
          <a:off x="4883269" y="451303"/>
          <a:ext cx="1161952" cy="1390598"/>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Abadi" panose="020B0604020104020204" pitchFamily="34" charset="0"/>
            </a:rPr>
            <a:t>Construct a dataset from the data combined into a dictionary </a:t>
          </a:r>
        </a:p>
      </dsp:txBody>
      <dsp:txXfrm>
        <a:off x="4917301" y="485335"/>
        <a:ext cx="1093888" cy="1322534"/>
      </dsp:txXfrm>
    </dsp:sp>
    <dsp:sp modelId="{56DE6A67-67D6-4BDF-8990-7F9C1AAAC872}">
      <dsp:nvSpPr>
        <dsp:cNvPr id="0" name=""/>
        <dsp:cNvSpPr/>
      </dsp:nvSpPr>
      <dsp:spPr>
        <a:xfrm>
          <a:off x="6161417" y="1002520"/>
          <a:ext cx="246333" cy="2881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latin typeface="Abadi" panose="020B0604020104020204" pitchFamily="34" charset="0"/>
          </a:endParaRPr>
        </a:p>
      </dsp:txBody>
      <dsp:txXfrm>
        <a:off x="6161417" y="1060153"/>
        <a:ext cx="172433" cy="172898"/>
      </dsp:txXfrm>
    </dsp:sp>
    <dsp:sp modelId="{0D577CDB-BB31-4F06-9135-C304DF35D28D}">
      <dsp:nvSpPr>
        <dsp:cNvPr id="0" name=""/>
        <dsp:cNvSpPr/>
      </dsp:nvSpPr>
      <dsp:spPr>
        <a:xfrm>
          <a:off x="6510002" y="451303"/>
          <a:ext cx="1161952" cy="1390598"/>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Abadi" panose="020B0604020104020204" pitchFamily="34" charset="0"/>
            </a:rPr>
            <a:t>Filtering the </a:t>
          </a:r>
          <a:r>
            <a:rPr lang="en-GB" sz="1100" kern="1200" dirty="0" err="1">
              <a:latin typeface="Abadi" panose="020B0604020104020204" pitchFamily="34" charset="0"/>
            </a:rPr>
            <a:t>dataframe</a:t>
          </a:r>
          <a:r>
            <a:rPr lang="en-GB" sz="1100" kern="1200" dirty="0">
              <a:latin typeface="Abadi" panose="020B0604020104020204" pitchFamily="34" charset="0"/>
            </a:rPr>
            <a:t>  for only Falcon 9 launches </a:t>
          </a:r>
        </a:p>
      </dsp:txBody>
      <dsp:txXfrm>
        <a:off x="6544034" y="485335"/>
        <a:ext cx="1093888" cy="1322534"/>
      </dsp:txXfrm>
    </dsp:sp>
    <dsp:sp modelId="{BE6BA2D6-0A3A-4151-8657-8FDBA86E23CB}">
      <dsp:nvSpPr>
        <dsp:cNvPr id="0" name=""/>
        <dsp:cNvSpPr/>
      </dsp:nvSpPr>
      <dsp:spPr>
        <a:xfrm>
          <a:off x="7788150" y="1002520"/>
          <a:ext cx="246333" cy="2881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latin typeface="Abadi" panose="020B0604020104020204" pitchFamily="34" charset="0"/>
          </a:endParaRPr>
        </a:p>
      </dsp:txBody>
      <dsp:txXfrm>
        <a:off x="7788150" y="1060153"/>
        <a:ext cx="172433" cy="172898"/>
      </dsp:txXfrm>
    </dsp:sp>
    <dsp:sp modelId="{6361BE95-824C-45E3-BACD-5036BA109FCE}">
      <dsp:nvSpPr>
        <dsp:cNvPr id="0" name=""/>
        <dsp:cNvSpPr/>
      </dsp:nvSpPr>
      <dsp:spPr>
        <a:xfrm>
          <a:off x="8136736" y="451303"/>
          <a:ext cx="1161952" cy="1390598"/>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Abadi" panose="020B0604020104020204" pitchFamily="34" charset="0"/>
            </a:rPr>
            <a:t>Dealing with </a:t>
          </a:r>
          <a:r>
            <a:rPr lang="en-GB" sz="1100" kern="1200" dirty="0" err="1">
              <a:latin typeface="Abadi" panose="020B0604020104020204" pitchFamily="34" charset="0"/>
            </a:rPr>
            <a:t>PayloadMass</a:t>
          </a:r>
          <a:r>
            <a:rPr lang="en-GB" sz="1100" kern="1200" dirty="0">
              <a:latin typeface="Abadi" panose="020B0604020104020204" pitchFamily="34" charset="0"/>
            </a:rPr>
            <a:t> missing values by replacing them with the mean values</a:t>
          </a:r>
        </a:p>
      </dsp:txBody>
      <dsp:txXfrm>
        <a:off x="8170768" y="485335"/>
        <a:ext cx="1093888" cy="1322534"/>
      </dsp:txXfrm>
    </dsp:sp>
    <dsp:sp modelId="{F0B2695A-AD2F-4411-91CE-3AB9BC72BBAE}">
      <dsp:nvSpPr>
        <dsp:cNvPr id="0" name=""/>
        <dsp:cNvSpPr/>
      </dsp:nvSpPr>
      <dsp:spPr>
        <a:xfrm>
          <a:off x="9414884" y="1002520"/>
          <a:ext cx="246333" cy="2881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latin typeface="Abadi" panose="020B0604020104020204" pitchFamily="34" charset="0"/>
          </a:endParaRPr>
        </a:p>
      </dsp:txBody>
      <dsp:txXfrm>
        <a:off x="9414884" y="1060153"/>
        <a:ext cx="172433" cy="172898"/>
      </dsp:txXfrm>
    </dsp:sp>
    <dsp:sp modelId="{B86F18C5-4978-46D6-9554-61AFD9383BF2}">
      <dsp:nvSpPr>
        <dsp:cNvPr id="0" name=""/>
        <dsp:cNvSpPr/>
      </dsp:nvSpPr>
      <dsp:spPr>
        <a:xfrm>
          <a:off x="9763470" y="451303"/>
          <a:ext cx="1161952" cy="1390598"/>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Abadi" panose="020B0604020104020204" pitchFamily="34" charset="0"/>
            </a:rPr>
            <a:t>Exporting to a csv file   </a:t>
          </a:r>
        </a:p>
      </dsp:txBody>
      <dsp:txXfrm>
        <a:off x="9797502" y="485335"/>
        <a:ext cx="1093888" cy="13225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360B6-97AA-4849-955D-C11EE4B84639}">
      <dsp:nvSpPr>
        <dsp:cNvPr id="0" name=""/>
        <dsp:cNvSpPr/>
      </dsp:nvSpPr>
      <dsp:spPr>
        <a:xfrm>
          <a:off x="58044" y="524"/>
          <a:ext cx="2244432" cy="61386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Get response from Falcon9 launch HTM by performing an HTTP Get</a:t>
          </a:r>
        </a:p>
      </dsp:txBody>
      <dsp:txXfrm>
        <a:off x="76023" y="18503"/>
        <a:ext cx="2208474" cy="577903"/>
      </dsp:txXfrm>
    </dsp:sp>
    <dsp:sp modelId="{E7ECB46B-91E8-4954-B725-5E0EAF47CB20}">
      <dsp:nvSpPr>
        <dsp:cNvPr id="0" name=""/>
        <dsp:cNvSpPr/>
      </dsp:nvSpPr>
      <dsp:spPr>
        <a:xfrm rot="5400000">
          <a:off x="1065161" y="629733"/>
          <a:ext cx="230198" cy="27623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097389" y="652753"/>
        <a:ext cx="165743" cy="161139"/>
      </dsp:txXfrm>
    </dsp:sp>
    <dsp:sp modelId="{EEE42FE9-59CD-4F1E-B365-B47CB3B0ED7E}">
      <dsp:nvSpPr>
        <dsp:cNvPr id="0" name=""/>
        <dsp:cNvSpPr/>
      </dsp:nvSpPr>
      <dsp:spPr>
        <a:xfrm>
          <a:off x="58044" y="921317"/>
          <a:ext cx="2244432" cy="61386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Create Beautiful Soup Object </a:t>
          </a:r>
        </a:p>
      </dsp:txBody>
      <dsp:txXfrm>
        <a:off x="76023" y="939296"/>
        <a:ext cx="2208474" cy="577903"/>
      </dsp:txXfrm>
    </dsp:sp>
    <dsp:sp modelId="{5605047E-ECC3-4F34-BB11-61AE67E032B0}">
      <dsp:nvSpPr>
        <dsp:cNvPr id="0" name=""/>
        <dsp:cNvSpPr/>
      </dsp:nvSpPr>
      <dsp:spPr>
        <a:xfrm rot="5400000">
          <a:off x="1065161" y="1550526"/>
          <a:ext cx="230198" cy="27623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097389" y="1573546"/>
        <a:ext cx="165743" cy="161139"/>
      </dsp:txXfrm>
    </dsp:sp>
    <dsp:sp modelId="{3830AD86-BAC8-49E2-8039-62DDEE7B665F}">
      <dsp:nvSpPr>
        <dsp:cNvPr id="0" name=""/>
        <dsp:cNvSpPr/>
      </dsp:nvSpPr>
      <dsp:spPr>
        <a:xfrm>
          <a:off x="58044" y="1842110"/>
          <a:ext cx="2244432" cy="61386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Extract all columns and extract column names </a:t>
          </a:r>
        </a:p>
      </dsp:txBody>
      <dsp:txXfrm>
        <a:off x="76023" y="1860089"/>
        <a:ext cx="2208474" cy="577903"/>
      </dsp:txXfrm>
    </dsp:sp>
    <dsp:sp modelId="{4BFA2987-6EC3-439D-A2B2-FE53F69C17DA}">
      <dsp:nvSpPr>
        <dsp:cNvPr id="0" name=""/>
        <dsp:cNvSpPr/>
      </dsp:nvSpPr>
      <dsp:spPr>
        <a:xfrm rot="5400000">
          <a:off x="1065161" y="2471319"/>
          <a:ext cx="230198" cy="27623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097389" y="2494339"/>
        <a:ext cx="165743" cy="161139"/>
      </dsp:txXfrm>
    </dsp:sp>
    <dsp:sp modelId="{388F4AE9-78EF-4A95-8167-C951FCA6D2A9}">
      <dsp:nvSpPr>
        <dsp:cNvPr id="0" name=""/>
        <dsp:cNvSpPr/>
      </dsp:nvSpPr>
      <dsp:spPr>
        <a:xfrm>
          <a:off x="58044" y="2762903"/>
          <a:ext cx="2244432" cy="61386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Create dictionary and add data to the keys </a:t>
          </a:r>
        </a:p>
      </dsp:txBody>
      <dsp:txXfrm>
        <a:off x="76023" y="2780882"/>
        <a:ext cx="2208474" cy="577903"/>
      </dsp:txXfrm>
    </dsp:sp>
    <dsp:sp modelId="{3C1DEBD3-D2AC-4E79-BC36-77F80D8CBB8D}">
      <dsp:nvSpPr>
        <dsp:cNvPr id="0" name=""/>
        <dsp:cNvSpPr/>
      </dsp:nvSpPr>
      <dsp:spPr>
        <a:xfrm rot="5400000">
          <a:off x="1065161" y="3392111"/>
          <a:ext cx="230198" cy="27623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097389" y="3415131"/>
        <a:ext cx="165743" cy="161139"/>
      </dsp:txXfrm>
    </dsp:sp>
    <dsp:sp modelId="{1786DA27-FA83-400C-A5EF-83E26F09720E}">
      <dsp:nvSpPr>
        <dsp:cNvPr id="0" name=""/>
        <dsp:cNvSpPr/>
      </dsp:nvSpPr>
      <dsp:spPr>
        <a:xfrm>
          <a:off x="58044" y="3683696"/>
          <a:ext cx="2244432" cy="61386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Create </a:t>
          </a:r>
          <a:r>
            <a:rPr lang="en-GB" sz="1200" kern="1200" dirty="0" err="1"/>
            <a:t>dataframe</a:t>
          </a:r>
          <a:r>
            <a:rPr lang="en-GB" sz="1200" kern="1200" dirty="0"/>
            <a:t> and export file </a:t>
          </a:r>
        </a:p>
      </dsp:txBody>
      <dsp:txXfrm>
        <a:off x="76023" y="3701675"/>
        <a:ext cx="2208474" cy="5779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360B6-97AA-4849-955D-C11EE4B84639}">
      <dsp:nvSpPr>
        <dsp:cNvPr id="0" name=""/>
        <dsp:cNvSpPr/>
      </dsp:nvSpPr>
      <dsp:spPr>
        <a:xfrm>
          <a:off x="0" y="2419"/>
          <a:ext cx="3564000" cy="150374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Abadi" panose="020B0604020104020204" pitchFamily="34" charset="0"/>
            </a:rPr>
            <a:t>Using the </a:t>
          </a:r>
          <a:r>
            <a:rPr lang="en-GB" sz="1200" i="1" kern="1200" dirty="0">
              <a:latin typeface="Abadi" panose="020B0604020104020204" pitchFamily="34" charset="0"/>
            </a:rPr>
            <a:t>.</a:t>
          </a:r>
          <a:r>
            <a:rPr lang="en-GB" sz="1200" i="1" kern="1200" dirty="0" err="1">
              <a:latin typeface="Abadi" panose="020B0604020104020204" pitchFamily="34" charset="0"/>
            </a:rPr>
            <a:t>value_counts</a:t>
          </a:r>
          <a:r>
            <a:rPr lang="en-GB" sz="1200" i="1" kern="1200" dirty="0">
              <a:latin typeface="Abadi" panose="020B0604020104020204" pitchFamily="34" charset="0"/>
            </a:rPr>
            <a:t>() </a:t>
          </a:r>
          <a:r>
            <a:rPr lang="en-GB" sz="1200" kern="1200" dirty="0">
              <a:latin typeface="Abadi" panose="020B0604020104020204" pitchFamily="34" charset="0"/>
            </a:rPr>
            <a:t>method to: </a:t>
          </a:r>
        </a:p>
        <a:p>
          <a:pPr marL="0" lvl="0" indent="0" algn="ctr" defTabSz="533400">
            <a:lnSpc>
              <a:spcPct val="90000"/>
            </a:lnSpc>
            <a:spcBef>
              <a:spcPct val="0"/>
            </a:spcBef>
            <a:spcAft>
              <a:spcPct val="35000"/>
            </a:spcAft>
            <a:buNone/>
          </a:pPr>
          <a:r>
            <a:rPr lang="en-GB" sz="1200" kern="1200" dirty="0">
              <a:latin typeface="Abadi" panose="020B0604020104020204" pitchFamily="34" charset="0"/>
            </a:rPr>
            <a:t>1. Determine the number of launches per launch site </a:t>
          </a:r>
        </a:p>
        <a:p>
          <a:pPr marL="0" lvl="0" indent="0" algn="ctr" defTabSz="533400">
            <a:lnSpc>
              <a:spcPct val="90000"/>
            </a:lnSpc>
            <a:spcBef>
              <a:spcPct val="0"/>
            </a:spcBef>
            <a:spcAft>
              <a:spcPct val="35000"/>
            </a:spcAft>
            <a:buNone/>
          </a:pPr>
          <a:r>
            <a:rPr lang="en-GB" sz="1200" kern="1200" dirty="0">
              <a:latin typeface="Abadi" panose="020B0604020104020204" pitchFamily="34" charset="0"/>
            </a:rPr>
            <a:t>2. Calculate the number and occurrence of each orbit and </a:t>
          </a:r>
        </a:p>
        <a:p>
          <a:pPr marL="0" lvl="0" indent="0" algn="ctr" defTabSz="533400">
            <a:lnSpc>
              <a:spcPct val="90000"/>
            </a:lnSpc>
            <a:spcBef>
              <a:spcPct val="0"/>
            </a:spcBef>
            <a:spcAft>
              <a:spcPct val="35000"/>
            </a:spcAft>
            <a:buNone/>
          </a:pPr>
          <a:r>
            <a:rPr lang="en-GB" sz="1200" kern="1200" dirty="0">
              <a:latin typeface="Abadi" panose="020B0604020104020204" pitchFamily="34" charset="0"/>
            </a:rPr>
            <a:t>3. Calculate the number &amp; occurrence of mission outcome per orbit type </a:t>
          </a:r>
        </a:p>
      </dsp:txBody>
      <dsp:txXfrm>
        <a:off x="44043" y="46462"/>
        <a:ext cx="3475914" cy="1415661"/>
      </dsp:txXfrm>
    </dsp:sp>
    <dsp:sp modelId="{E7ECB46B-91E8-4954-B725-5E0EAF47CB20}">
      <dsp:nvSpPr>
        <dsp:cNvPr id="0" name=""/>
        <dsp:cNvSpPr/>
      </dsp:nvSpPr>
      <dsp:spPr>
        <a:xfrm rot="5400000">
          <a:off x="1628937" y="1526837"/>
          <a:ext cx="306124" cy="3668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latin typeface="Abadi" panose="020B0604020104020204" pitchFamily="34" charset="0"/>
          </a:endParaRPr>
        </a:p>
      </dsp:txBody>
      <dsp:txXfrm rot="-5400000">
        <a:off x="1671952" y="1557188"/>
        <a:ext cx="220095" cy="214287"/>
      </dsp:txXfrm>
    </dsp:sp>
    <dsp:sp modelId="{388F4AE9-78EF-4A95-8167-C951FCA6D2A9}">
      <dsp:nvSpPr>
        <dsp:cNvPr id="0" name=""/>
        <dsp:cNvSpPr/>
      </dsp:nvSpPr>
      <dsp:spPr>
        <a:xfrm>
          <a:off x="0" y="1914333"/>
          <a:ext cx="3564000" cy="81516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Abadi" panose="020B0604020104020204" pitchFamily="34" charset="0"/>
            </a:rPr>
            <a:t>Create landing outcome label from the outcome column. An outcome is assigned 0, if in the set </a:t>
          </a:r>
          <a:r>
            <a:rPr lang="en-GB" sz="1200" kern="1200" dirty="0" err="1">
              <a:latin typeface="Abadi" panose="020B0604020104020204" pitchFamily="34" charset="0"/>
            </a:rPr>
            <a:t>bad_outcome</a:t>
          </a:r>
          <a:r>
            <a:rPr lang="en-GB" sz="1200" kern="1200" dirty="0">
              <a:latin typeface="Abadi" panose="020B0604020104020204" pitchFamily="34" charset="0"/>
            </a:rPr>
            <a:t>, otherwise it’s a 1 to a list called </a:t>
          </a:r>
          <a:r>
            <a:rPr lang="en-GB" sz="1200" kern="1200" dirty="0" err="1">
              <a:latin typeface="Abadi" panose="020B0604020104020204" pitchFamily="34" charset="0"/>
            </a:rPr>
            <a:t>landing_class</a:t>
          </a:r>
          <a:endParaRPr lang="en-GB" sz="1200" kern="1200" dirty="0">
            <a:latin typeface="Abadi" panose="020B0604020104020204" pitchFamily="34" charset="0"/>
          </a:endParaRPr>
        </a:p>
      </dsp:txBody>
      <dsp:txXfrm>
        <a:off x="23875" y="1938208"/>
        <a:ext cx="3516250" cy="767417"/>
      </dsp:txXfrm>
    </dsp:sp>
    <dsp:sp modelId="{3C1DEBD3-D2AC-4E79-BC36-77F80D8CBB8D}">
      <dsp:nvSpPr>
        <dsp:cNvPr id="0" name=""/>
        <dsp:cNvSpPr/>
      </dsp:nvSpPr>
      <dsp:spPr>
        <a:xfrm rot="5400000">
          <a:off x="1629156" y="2749880"/>
          <a:ext cx="305687" cy="3668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latin typeface="Abadi" panose="020B0604020104020204" pitchFamily="34" charset="0"/>
          </a:endParaRPr>
        </a:p>
      </dsp:txBody>
      <dsp:txXfrm rot="-5400000">
        <a:off x="1671952" y="2780449"/>
        <a:ext cx="220095" cy="213981"/>
      </dsp:txXfrm>
    </dsp:sp>
    <dsp:sp modelId="{1786DA27-FA83-400C-A5EF-83E26F09720E}">
      <dsp:nvSpPr>
        <dsp:cNvPr id="0" name=""/>
        <dsp:cNvSpPr/>
      </dsp:nvSpPr>
      <dsp:spPr>
        <a:xfrm>
          <a:off x="0" y="3137085"/>
          <a:ext cx="3564000" cy="81516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Abadi" panose="020B0604020104020204" pitchFamily="34" charset="0"/>
            </a:rPr>
            <a:t>Create a column called Class that contains the values from </a:t>
          </a:r>
          <a:r>
            <a:rPr lang="en-GB" sz="1200" kern="1200" dirty="0" err="1">
              <a:latin typeface="Abadi" panose="020B0604020104020204" pitchFamily="34" charset="0"/>
            </a:rPr>
            <a:t>landing_class</a:t>
          </a:r>
          <a:r>
            <a:rPr lang="en-GB" sz="1200" kern="1200" dirty="0">
              <a:latin typeface="Abadi" panose="020B0604020104020204" pitchFamily="34" charset="0"/>
            </a:rPr>
            <a:t> and export to csv </a:t>
          </a:r>
        </a:p>
      </dsp:txBody>
      <dsp:txXfrm>
        <a:off x="23875" y="3160960"/>
        <a:ext cx="3516250" cy="7674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DC9B96-6E91-4647-95EA-BEED82EC8A4D}">
      <dsp:nvSpPr>
        <dsp:cNvPr id="0" name=""/>
        <dsp:cNvSpPr/>
      </dsp:nvSpPr>
      <dsp:spPr>
        <a:xfrm rot="5400000">
          <a:off x="271078" y="1048377"/>
          <a:ext cx="1639941" cy="19780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16989F-E004-4414-86AB-32EECB43D4F2}">
      <dsp:nvSpPr>
        <dsp:cNvPr id="0" name=""/>
        <dsp:cNvSpPr/>
      </dsp:nvSpPr>
      <dsp:spPr>
        <a:xfrm>
          <a:off x="647236" y="145"/>
          <a:ext cx="2197885" cy="13187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Data pre-processing: </a:t>
          </a:r>
        </a:p>
        <a:p>
          <a:pPr marL="0" lvl="0" indent="0" algn="ctr" defTabSz="533400">
            <a:lnSpc>
              <a:spcPct val="90000"/>
            </a:lnSpc>
            <a:spcBef>
              <a:spcPct val="0"/>
            </a:spcBef>
            <a:spcAft>
              <a:spcPct val="35000"/>
            </a:spcAft>
            <a:buNone/>
          </a:pPr>
          <a:r>
            <a:rPr lang="en-GB" sz="1200" kern="1200" dirty="0"/>
            <a:t>1. Creating NumPy array for the ‘Class’ column. </a:t>
          </a:r>
        </a:p>
        <a:p>
          <a:pPr marL="0" lvl="0" indent="0" algn="ctr" defTabSz="533400">
            <a:lnSpc>
              <a:spcPct val="90000"/>
            </a:lnSpc>
            <a:spcBef>
              <a:spcPct val="0"/>
            </a:spcBef>
            <a:spcAft>
              <a:spcPct val="35000"/>
            </a:spcAft>
            <a:buNone/>
          </a:pPr>
          <a:r>
            <a:rPr lang="en-GB" sz="1200" kern="1200" dirty="0"/>
            <a:t>2. Splitting the data into training and test sets </a:t>
          </a:r>
        </a:p>
      </dsp:txBody>
      <dsp:txXfrm>
        <a:off x="685860" y="38769"/>
        <a:ext cx="2120637" cy="1241483"/>
      </dsp:txXfrm>
    </dsp:sp>
    <dsp:sp modelId="{1714B01F-B8C4-41DA-ADA8-24A9432F4CF3}">
      <dsp:nvSpPr>
        <dsp:cNvPr id="0" name=""/>
        <dsp:cNvSpPr/>
      </dsp:nvSpPr>
      <dsp:spPr>
        <a:xfrm rot="5400000">
          <a:off x="271078" y="2696791"/>
          <a:ext cx="1639941" cy="19780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E45A420-7C2A-457C-91C2-E3C47F80069E}">
      <dsp:nvSpPr>
        <dsp:cNvPr id="0" name=""/>
        <dsp:cNvSpPr/>
      </dsp:nvSpPr>
      <dsp:spPr>
        <a:xfrm>
          <a:off x="647236" y="1648559"/>
          <a:ext cx="2197885" cy="13187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Explored multiple classification models including decision tree, KNN, SVM and logistic regression. </a:t>
          </a:r>
        </a:p>
        <a:p>
          <a:pPr marL="0" lvl="0" indent="0" algn="ctr" defTabSz="533400">
            <a:lnSpc>
              <a:spcPct val="90000"/>
            </a:lnSpc>
            <a:spcBef>
              <a:spcPct val="0"/>
            </a:spcBef>
            <a:spcAft>
              <a:spcPct val="35000"/>
            </a:spcAft>
            <a:buNone/>
          </a:pPr>
          <a:r>
            <a:rPr lang="en-GB" sz="1200" kern="1200" dirty="0"/>
            <a:t>Determined the method that performs best. </a:t>
          </a:r>
        </a:p>
      </dsp:txBody>
      <dsp:txXfrm>
        <a:off x="685860" y="1687183"/>
        <a:ext cx="2120637" cy="1241483"/>
      </dsp:txXfrm>
    </dsp:sp>
    <dsp:sp modelId="{810F9F88-6F98-4899-8BCA-68AB9C4A1CA3}">
      <dsp:nvSpPr>
        <dsp:cNvPr id="0" name=""/>
        <dsp:cNvSpPr/>
      </dsp:nvSpPr>
      <dsp:spPr>
        <a:xfrm>
          <a:off x="1095286" y="3520999"/>
          <a:ext cx="2914715" cy="19780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3648BB2-2B77-4164-99D1-EF27FEF82180}">
      <dsp:nvSpPr>
        <dsp:cNvPr id="0" name=""/>
        <dsp:cNvSpPr/>
      </dsp:nvSpPr>
      <dsp:spPr>
        <a:xfrm>
          <a:off x="647236" y="3296974"/>
          <a:ext cx="2197885" cy="13187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Created a GridSearchCV object with cv =10 to find the best parameters </a:t>
          </a:r>
        </a:p>
      </dsp:txBody>
      <dsp:txXfrm>
        <a:off x="685860" y="3335598"/>
        <a:ext cx="2120637" cy="1241483"/>
      </dsp:txXfrm>
    </dsp:sp>
    <dsp:sp modelId="{A6F53D22-7CC1-4954-A30E-E2184404EF30}">
      <dsp:nvSpPr>
        <dsp:cNvPr id="0" name=""/>
        <dsp:cNvSpPr/>
      </dsp:nvSpPr>
      <dsp:spPr>
        <a:xfrm rot="16200000">
          <a:off x="3194267" y="2696791"/>
          <a:ext cx="1639941" cy="19780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0F8AFA7-940E-43BB-9C2C-B311C5793743}">
      <dsp:nvSpPr>
        <dsp:cNvPr id="0" name=""/>
        <dsp:cNvSpPr/>
      </dsp:nvSpPr>
      <dsp:spPr>
        <a:xfrm>
          <a:off x="3570424" y="3296974"/>
          <a:ext cx="2197885" cy="13187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Applied the GridSearchCV on </a:t>
          </a:r>
          <a:r>
            <a:rPr lang="en-GB" sz="1200" kern="1200" dirty="0" err="1"/>
            <a:t>LogReg</a:t>
          </a:r>
          <a:r>
            <a:rPr lang="en-GB" sz="1200" kern="1200" dirty="0"/>
            <a:t>, Decision tree, KNN and SVM models </a:t>
          </a:r>
        </a:p>
      </dsp:txBody>
      <dsp:txXfrm>
        <a:off x="3609048" y="3335598"/>
        <a:ext cx="2120637" cy="1241483"/>
      </dsp:txXfrm>
    </dsp:sp>
    <dsp:sp modelId="{F9A82502-7636-422D-86F5-9512AA8FAD66}">
      <dsp:nvSpPr>
        <dsp:cNvPr id="0" name=""/>
        <dsp:cNvSpPr/>
      </dsp:nvSpPr>
      <dsp:spPr>
        <a:xfrm rot="16200000">
          <a:off x="3194267" y="1048377"/>
          <a:ext cx="1639941" cy="19780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6152B4-8785-4297-B2E9-EE7112D25C8A}">
      <dsp:nvSpPr>
        <dsp:cNvPr id="0" name=""/>
        <dsp:cNvSpPr/>
      </dsp:nvSpPr>
      <dsp:spPr>
        <a:xfrm>
          <a:off x="3570424" y="1648559"/>
          <a:ext cx="2197885" cy="13187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Calculated the accuracy of each of the models [using the method .score()]</a:t>
          </a:r>
        </a:p>
      </dsp:txBody>
      <dsp:txXfrm>
        <a:off x="3609048" y="1687183"/>
        <a:ext cx="2120637" cy="1241483"/>
      </dsp:txXfrm>
    </dsp:sp>
    <dsp:sp modelId="{952C75A5-4B90-4EC6-9CE3-02033467E276}">
      <dsp:nvSpPr>
        <dsp:cNvPr id="0" name=""/>
        <dsp:cNvSpPr/>
      </dsp:nvSpPr>
      <dsp:spPr>
        <a:xfrm>
          <a:off x="4018474" y="224170"/>
          <a:ext cx="2914715" cy="19780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AD45EF0-7EE4-4382-B278-6A18E72BF65E}">
      <dsp:nvSpPr>
        <dsp:cNvPr id="0" name=""/>
        <dsp:cNvSpPr/>
      </dsp:nvSpPr>
      <dsp:spPr>
        <a:xfrm>
          <a:off x="3570424" y="145"/>
          <a:ext cx="2197885" cy="13187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Examined the confusion matrix for each of the models </a:t>
          </a:r>
        </a:p>
      </dsp:txBody>
      <dsp:txXfrm>
        <a:off x="3609048" y="38769"/>
        <a:ext cx="2120637" cy="1241483"/>
      </dsp:txXfrm>
    </dsp:sp>
    <dsp:sp modelId="{8B74ADC8-9F3F-4D9C-954C-9FF35657F147}">
      <dsp:nvSpPr>
        <dsp:cNvPr id="0" name=""/>
        <dsp:cNvSpPr/>
      </dsp:nvSpPr>
      <dsp:spPr>
        <a:xfrm>
          <a:off x="6493612" y="145"/>
          <a:ext cx="2197885" cy="13187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Determined the method using </a:t>
          </a:r>
          <a:r>
            <a:rPr lang="en-GB" sz="1200" kern="1200" dirty="0" err="1"/>
            <a:t>jaccard_score</a:t>
          </a:r>
          <a:r>
            <a:rPr lang="en-GB" sz="1200" kern="1200" dirty="0"/>
            <a:t> and  f1_score </a:t>
          </a:r>
        </a:p>
      </dsp:txBody>
      <dsp:txXfrm>
        <a:off x="6532236" y="38769"/>
        <a:ext cx="2120637" cy="124148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1/14/2026</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1/14/2026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1/14/2026</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1/14/2026</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1/14/2026</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1/14/2026</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1/14/2026</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1/14/2026</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Nana-ty/ML-Project/blob/main/jupyter-labs-eda-dataviz.ipynb" TargetMode="External"/><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hyperlink" Target="https://github.com/Nana-ty/ML-Project/blob/main/dataset_part_3.csv"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Nana-ty/ML-Project/blob/main/jupyter-labs-eda-sql-edx_sqllite.ipynb"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Nana-ty/ML-Project/blob/main/lab_jupyter_launch_site_location.jupyterlite.ipynb"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hub.com/Nana-ty/ML-Project/blob/main/spacex_dash_app.py" TargetMode="Externa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hyperlink" Target="https://github.com/Nana-ty/ML-Project/blob/main/SpaceX-Machine-Learning-Prediction-Part-5-v1.ipynb" TargetMode="Externa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1.xml"/><Relationship Id="rId7" Type="http://schemas.openxmlformats.org/officeDocument/2006/relationships/hyperlink" Target="https://github.com/Nana-ty/ML-Project/blob/main/jupyter-labs-spacex-data-collection-api.ipynb" TargetMode="Externa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hyperlink" Target="https://github.com/Nana-ty/ML-Project/blob/main/dataset_part_1.csv" TargetMode="Externa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8.png"/><Relationship Id="rId21" Type="http://schemas.openxmlformats.org/officeDocument/2006/relationships/image" Target="../media/image20.png"/><Relationship Id="rId7" Type="http://schemas.openxmlformats.org/officeDocument/2006/relationships/diagramQuickStyle" Target="../diagrams/quickStyle2.xml"/><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7.pn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1.xml"/><Relationship Id="rId6" Type="http://schemas.openxmlformats.org/officeDocument/2006/relationships/diagramLayout" Target="../diagrams/layout2.xml"/><Relationship Id="rId11" Type="http://schemas.openxmlformats.org/officeDocument/2006/relationships/image" Target="../media/image10.png"/><Relationship Id="rId5" Type="http://schemas.openxmlformats.org/officeDocument/2006/relationships/diagramData" Target="../diagrams/data2.xml"/><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hyperlink" Target="https://github.com/Nana-ty/ML-Project/blob/main/jupyter-labs-webscraping%20(1).ipynb" TargetMode="External"/><Relationship Id="rId9" Type="http://schemas.microsoft.com/office/2007/relationships/diagramDrawing" Target="../diagrams/drawing2.xml"/><Relationship Id="rId14" Type="http://schemas.openxmlformats.org/officeDocument/2006/relationships/image" Target="../media/image13.png"/><Relationship Id="rId22" Type="http://schemas.openxmlformats.org/officeDocument/2006/relationships/image" Target="../media/image21.sv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image" Target="../media/image29.svg"/><Relationship Id="rId18" Type="http://schemas.openxmlformats.org/officeDocument/2006/relationships/image" Target="../media/image34.svg"/><Relationship Id="rId3" Type="http://schemas.openxmlformats.org/officeDocument/2006/relationships/image" Target="../media/image24.png"/><Relationship Id="rId7" Type="http://schemas.openxmlformats.org/officeDocument/2006/relationships/diagramQuickStyle" Target="../diagrams/quickStyle3.xml"/><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23.png"/><Relationship Id="rId16" Type="http://schemas.openxmlformats.org/officeDocument/2006/relationships/image" Target="../media/image32.png"/><Relationship Id="rId20" Type="http://schemas.openxmlformats.org/officeDocument/2006/relationships/hyperlink" Target="https://github.com/Nana-ty/ML-Project/blob/main/dataset_part_2.csv" TargetMode="External"/><Relationship Id="rId1" Type="http://schemas.openxmlformats.org/officeDocument/2006/relationships/slideLayout" Target="../slideLayouts/slideLayout1.xml"/><Relationship Id="rId6" Type="http://schemas.openxmlformats.org/officeDocument/2006/relationships/diagramLayout" Target="../diagrams/layout3.xml"/><Relationship Id="rId11" Type="http://schemas.openxmlformats.org/officeDocument/2006/relationships/image" Target="../media/image27.svg"/><Relationship Id="rId5" Type="http://schemas.openxmlformats.org/officeDocument/2006/relationships/diagramData" Target="../diagrams/data3.xml"/><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hyperlink" Target="https://github.com/Nana-ty/ML-Project/blob/main/labs-jupyter-spacex-data_wrangling_jupyterlite.jupyterlite.ipynb" TargetMode="External"/><Relationship Id="rId4" Type="http://schemas.openxmlformats.org/officeDocument/2006/relationships/image" Target="../media/image25.png"/><Relationship Id="rId9" Type="http://schemas.microsoft.com/office/2007/relationships/diagramDrawing" Target="../diagrams/drawing3.xml"/><Relationship Id="rId1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a:extLst>
            <a:ext uri="{FF2B5EF4-FFF2-40B4-BE49-F238E27FC236}">
              <a16:creationId xmlns:a16="http://schemas.microsoft.com/office/drawing/2014/main" id="{77D4D949-A8BD-B65C-F283-80FCFE1FF41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430DC16-D0DC-0FF8-D400-4D21D91CE138}"/>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Nana Abena Kumi</a:t>
            </a:r>
          </a:p>
          <a:p>
            <a:r>
              <a:rPr lang="en-US" dirty="0">
                <a:solidFill>
                  <a:schemeClr val="bg2"/>
                </a:solidFill>
                <a:latin typeface="Abadi" panose="020B0604020104020204" pitchFamily="34" charset="0"/>
                <a:ea typeface="SF Pro" pitchFamily="2" charset="0"/>
                <a:cs typeface="SF Pro" pitchFamily="2" charset="0"/>
              </a:rPr>
              <a:t>November 2024</a:t>
            </a:r>
          </a:p>
        </p:txBody>
      </p:sp>
      <p:pic>
        <p:nvPicPr>
          <p:cNvPr id="2" name="Picture 2" descr="IBM Skills Network Logo - Horizontal-noai copy.png">
            <a:extLst>
              <a:ext uri="{FF2B5EF4-FFF2-40B4-BE49-F238E27FC236}">
                <a16:creationId xmlns:a16="http://schemas.microsoft.com/office/drawing/2014/main" id="{641AC993-CAF5-C240-B911-A4BECEABC650}"/>
              </a:ext>
            </a:extLst>
          </p:cNvPr>
          <p:cNvPicPr>
            <a:picLocks noChangeAspect="1"/>
          </p:cNvPicPr>
          <p:nvPr/>
        </p:nvPicPr>
        <p:blipFill>
          <a:blip r:embed="rId2"/>
          <a:stretch>
            <a:fillRect/>
          </a:stretch>
        </p:blipFill>
        <p:spPr>
          <a:xfrm>
            <a:off x="889820" y="676828"/>
            <a:ext cx="2104103" cy="629183"/>
          </a:xfrm>
          <a:prstGeom prst="rect">
            <a:avLst/>
          </a:prstGeom>
        </p:spPr>
      </p:pic>
      <p:sp>
        <p:nvSpPr>
          <p:cNvPr id="3" name="TextBox 2">
            <a:extLst>
              <a:ext uri="{FF2B5EF4-FFF2-40B4-BE49-F238E27FC236}">
                <a16:creationId xmlns:a16="http://schemas.microsoft.com/office/drawing/2014/main" id="{C6193190-72FC-0637-42B5-3BC8B734969D}"/>
              </a:ext>
            </a:extLst>
          </p:cNvPr>
          <p:cNvSpPr txBox="1"/>
          <p:nvPr/>
        </p:nvSpPr>
        <p:spPr>
          <a:xfrm>
            <a:off x="775607" y="2012496"/>
            <a:ext cx="7956097" cy="1446550"/>
          </a:xfrm>
          <a:prstGeom prst="rect">
            <a:avLst/>
          </a:prstGeom>
          <a:noFill/>
        </p:spPr>
        <p:txBody>
          <a:bodyPr wrap="square" rtlCol="0">
            <a:spAutoFit/>
          </a:bodyPr>
          <a:lstStyle/>
          <a:p>
            <a:r>
              <a:rPr lang="en-GB" sz="4400" dirty="0">
                <a:solidFill>
                  <a:schemeClr val="bg2"/>
                </a:solidFill>
                <a:latin typeface="Abadi"/>
              </a:rPr>
              <a:t>IBM DATA SCIENCE CAPSTONE PROJECT PRESENTATION </a:t>
            </a:r>
          </a:p>
        </p:txBody>
      </p:sp>
      <p:pic>
        <p:nvPicPr>
          <p:cNvPr id="5" name="Picture 4" descr="Rocket launch">
            <a:extLst>
              <a:ext uri="{FF2B5EF4-FFF2-40B4-BE49-F238E27FC236}">
                <a16:creationId xmlns:a16="http://schemas.microsoft.com/office/drawing/2014/main" id="{2D41C545-A6E8-B36F-11FE-0391000D2936}"/>
              </a:ext>
            </a:extLst>
          </p:cNvPr>
          <p:cNvPicPr>
            <a:picLocks noChangeAspect="1"/>
          </p:cNvPicPr>
          <p:nvPr/>
        </p:nvPicPr>
        <p:blipFill>
          <a:blip r:embed="rId3"/>
          <a:stretch>
            <a:fillRect/>
          </a:stretch>
        </p:blipFill>
        <p:spPr>
          <a:xfrm>
            <a:off x="7293571" y="1964426"/>
            <a:ext cx="4831022" cy="3219895"/>
          </a:xfrm>
          <a:prstGeom prst="rect">
            <a:avLst/>
          </a:prstGeom>
          <a:effectLst>
            <a:softEdge rad="635000"/>
          </a:effectLst>
        </p:spPr>
      </p:pic>
    </p:spTree>
    <p:extLst>
      <p:ext uri="{BB962C8B-B14F-4D97-AF65-F5344CB8AC3E}">
        <p14:creationId xmlns:p14="http://schemas.microsoft.com/office/powerpoint/2010/main" val="189997807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204107" y="955561"/>
            <a:ext cx="7952013" cy="420121"/>
          </a:xfrm>
          <a:prstGeom prst="rect">
            <a:avLst/>
          </a:prstGeom>
        </p:spPr>
        <p:txBody>
          <a:bodyPr lIns="91440" tIns="45720" rIns="91440" bIns="45720" anchor="t"/>
          <a:lstStyle/>
          <a:p>
            <a:pPr marL="0" indent="0">
              <a:lnSpc>
                <a:spcPct val="100000"/>
              </a:lnSpc>
              <a:spcBef>
                <a:spcPts val="1400"/>
              </a:spcBef>
              <a:buNone/>
            </a:pPr>
            <a:r>
              <a:rPr lang="en-US" sz="1400" dirty="0">
                <a:solidFill>
                  <a:schemeClr val="bg1"/>
                </a:solidFill>
                <a:latin typeface="Abadi"/>
              </a:rPr>
              <a:t>Three types of charts were used for plotted for the data visualization section </a:t>
            </a:r>
          </a:p>
        </p:txBody>
      </p:sp>
      <p:sp>
        <p:nvSpPr>
          <p:cNvPr id="3" name="Title 1"/>
          <p:cNvSpPr txBox="1"/>
          <p:nvPr/>
        </p:nvSpPr>
        <p:spPr>
          <a:xfrm>
            <a:off x="458377" y="40651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EDA with Data Visualization</a:t>
            </a:r>
          </a:p>
        </p:txBody>
      </p:sp>
      <p:pic>
        <p:nvPicPr>
          <p:cNvPr id="6" name="Graphic 5" descr="Scatterplot with solid fill">
            <a:extLst>
              <a:ext uri="{FF2B5EF4-FFF2-40B4-BE49-F238E27FC236}">
                <a16:creationId xmlns:a16="http://schemas.microsoft.com/office/drawing/2014/main" id="{9D37F0FF-9A63-6835-78DA-249DEC7E69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1407" y="1740996"/>
            <a:ext cx="720000" cy="720000"/>
          </a:xfrm>
          <a:prstGeom prst="rect">
            <a:avLst/>
          </a:prstGeom>
        </p:spPr>
      </p:pic>
      <p:pic>
        <p:nvPicPr>
          <p:cNvPr id="8" name="Graphic 7" descr="Bar chart with solid fill">
            <a:extLst>
              <a:ext uri="{FF2B5EF4-FFF2-40B4-BE49-F238E27FC236}">
                <a16:creationId xmlns:a16="http://schemas.microsoft.com/office/drawing/2014/main" id="{162F5BFC-6A80-EC2F-6BEE-DA28F72A93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1407" y="3133279"/>
            <a:ext cx="720000" cy="720000"/>
          </a:xfrm>
          <a:prstGeom prst="rect">
            <a:avLst/>
          </a:prstGeom>
        </p:spPr>
      </p:pic>
      <p:pic>
        <p:nvPicPr>
          <p:cNvPr id="10" name="Graphic 9" descr="Upward trend with solid fill">
            <a:extLst>
              <a:ext uri="{FF2B5EF4-FFF2-40B4-BE49-F238E27FC236}">
                <a16:creationId xmlns:a16="http://schemas.microsoft.com/office/drawing/2014/main" id="{E140F49F-15FA-E1AB-5FB3-4C2169DB51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07" y="4428746"/>
            <a:ext cx="720000" cy="720000"/>
          </a:xfrm>
          <a:prstGeom prst="rect">
            <a:avLst/>
          </a:prstGeom>
        </p:spPr>
      </p:pic>
      <p:sp>
        <p:nvSpPr>
          <p:cNvPr id="11" name="TextBox 10">
            <a:extLst>
              <a:ext uri="{FF2B5EF4-FFF2-40B4-BE49-F238E27FC236}">
                <a16:creationId xmlns:a16="http://schemas.microsoft.com/office/drawing/2014/main" id="{4251D0D5-43BA-78DF-7820-4693760B7DF1}"/>
              </a:ext>
            </a:extLst>
          </p:cNvPr>
          <p:cNvSpPr txBox="1"/>
          <p:nvPr/>
        </p:nvSpPr>
        <p:spPr>
          <a:xfrm>
            <a:off x="1592035" y="1543050"/>
            <a:ext cx="9138558" cy="1200329"/>
          </a:xfrm>
          <a:prstGeom prst="rect">
            <a:avLst/>
          </a:prstGeom>
          <a:noFill/>
        </p:spPr>
        <p:txBody>
          <a:bodyPr wrap="square" rtlCol="0">
            <a:spAutoFit/>
          </a:bodyPr>
          <a:lstStyle/>
          <a:p>
            <a:r>
              <a:rPr lang="en-GB" sz="1200" dirty="0">
                <a:solidFill>
                  <a:schemeClr val="bg1"/>
                </a:solidFill>
                <a:latin typeface="Abadi" panose="020B0604020104020204" pitchFamily="34" charset="0"/>
              </a:rPr>
              <a:t>Scatter plots were used to visualise the relationships between: </a:t>
            </a:r>
          </a:p>
          <a:p>
            <a:pPr marL="171450" indent="-171450">
              <a:buFont typeface="Arial" panose="020B0604020202020204" pitchFamily="34" charset="0"/>
              <a:buChar char="•"/>
            </a:pPr>
            <a:r>
              <a:rPr lang="en-GB" sz="1200" dirty="0">
                <a:solidFill>
                  <a:schemeClr val="bg1"/>
                </a:solidFill>
                <a:latin typeface="Abadi" panose="020B0604020104020204" pitchFamily="34" charset="0"/>
              </a:rPr>
              <a:t>Payload Mass and Flight Number </a:t>
            </a:r>
          </a:p>
          <a:p>
            <a:pPr marL="171450" indent="-171450">
              <a:buFont typeface="Arial" panose="020B0604020202020204" pitchFamily="34" charset="0"/>
              <a:buChar char="•"/>
            </a:pPr>
            <a:r>
              <a:rPr lang="en-GB" sz="1200" dirty="0">
                <a:solidFill>
                  <a:schemeClr val="bg1"/>
                </a:solidFill>
                <a:latin typeface="Abadi" panose="020B0604020104020204" pitchFamily="34" charset="0"/>
              </a:rPr>
              <a:t>Launch Site and Flight Number </a:t>
            </a:r>
          </a:p>
          <a:p>
            <a:pPr marL="171450" indent="-171450">
              <a:buFont typeface="Arial" panose="020B0604020202020204" pitchFamily="34" charset="0"/>
              <a:buChar char="•"/>
            </a:pPr>
            <a:r>
              <a:rPr lang="en-GB" sz="1200" dirty="0">
                <a:solidFill>
                  <a:schemeClr val="bg1"/>
                </a:solidFill>
                <a:latin typeface="Abadi" panose="020B0604020104020204" pitchFamily="34" charset="0"/>
              </a:rPr>
              <a:t>Payload Mass and Launch Site </a:t>
            </a:r>
          </a:p>
          <a:p>
            <a:pPr marL="171450" indent="-171450">
              <a:buFont typeface="Arial" panose="020B0604020202020204" pitchFamily="34" charset="0"/>
              <a:buChar char="•"/>
            </a:pPr>
            <a:r>
              <a:rPr lang="en-GB" sz="1200" dirty="0">
                <a:solidFill>
                  <a:schemeClr val="bg1"/>
                </a:solidFill>
                <a:latin typeface="Abadi" panose="020B0604020104020204" pitchFamily="34" charset="0"/>
              </a:rPr>
              <a:t>Orbit and Flight Number </a:t>
            </a:r>
          </a:p>
          <a:p>
            <a:r>
              <a:rPr lang="en-GB" sz="1200" dirty="0">
                <a:solidFill>
                  <a:schemeClr val="bg1"/>
                </a:solidFill>
                <a:latin typeface="Abadi" panose="020B0604020104020204" pitchFamily="34" charset="0"/>
              </a:rPr>
              <a:t>The scatter plot was used to visualise the relationship/correlation between two variables </a:t>
            </a:r>
          </a:p>
        </p:txBody>
      </p:sp>
      <p:sp>
        <p:nvSpPr>
          <p:cNvPr id="12" name="TextBox 11">
            <a:extLst>
              <a:ext uri="{FF2B5EF4-FFF2-40B4-BE49-F238E27FC236}">
                <a16:creationId xmlns:a16="http://schemas.microsoft.com/office/drawing/2014/main" id="{F248895D-A017-5937-7DA7-C60AE5B0812E}"/>
              </a:ext>
            </a:extLst>
          </p:cNvPr>
          <p:cNvSpPr txBox="1"/>
          <p:nvPr/>
        </p:nvSpPr>
        <p:spPr>
          <a:xfrm>
            <a:off x="1592035" y="3170114"/>
            <a:ext cx="9138558" cy="646331"/>
          </a:xfrm>
          <a:prstGeom prst="rect">
            <a:avLst/>
          </a:prstGeom>
          <a:noFill/>
        </p:spPr>
        <p:txBody>
          <a:bodyPr wrap="square" rtlCol="0">
            <a:spAutoFit/>
          </a:bodyPr>
          <a:lstStyle/>
          <a:p>
            <a:r>
              <a:rPr lang="en-GB" sz="1200" dirty="0">
                <a:solidFill>
                  <a:schemeClr val="bg1"/>
                </a:solidFill>
                <a:latin typeface="Abadi" panose="020B0604020104020204" pitchFamily="34" charset="0"/>
              </a:rPr>
              <a:t>Bar Charts was used to visualise the success rate of each orbit.</a:t>
            </a:r>
          </a:p>
          <a:p>
            <a:pPr marL="171450" indent="-171450">
              <a:buFont typeface="Arial" panose="020B0604020202020204" pitchFamily="34" charset="0"/>
              <a:buChar char="•"/>
            </a:pPr>
            <a:r>
              <a:rPr lang="en-GB" sz="1200" dirty="0">
                <a:solidFill>
                  <a:schemeClr val="bg1"/>
                </a:solidFill>
                <a:latin typeface="Abadi" panose="020B0604020104020204" pitchFamily="34" charset="0"/>
              </a:rPr>
              <a:t>Average Class and Orbit </a:t>
            </a:r>
          </a:p>
          <a:p>
            <a:r>
              <a:rPr lang="en-GB" sz="1200" dirty="0">
                <a:solidFill>
                  <a:schemeClr val="bg1"/>
                </a:solidFill>
                <a:latin typeface="Abadi" panose="020B0604020104020204" pitchFamily="34" charset="0"/>
              </a:rPr>
              <a:t>The bar chart was used to compare the numerical value (class) to a categorical value (orbit) </a:t>
            </a:r>
          </a:p>
        </p:txBody>
      </p:sp>
      <p:sp>
        <p:nvSpPr>
          <p:cNvPr id="13" name="TextBox 12">
            <a:extLst>
              <a:ext uri="{FF2B5EF4-FFF2-40B4-BE49-F238E27FC236}">
                <a16:creationId xmlns:a16="http://schemas.microsoft.com/office/drawing/2014/main" id="{6E93CC56-723A-D568-2871-BBD55031CD4E}"/>
              </a:ext>
            </a:extLst>
          </p:cNvPr>
          <p:cNvSpPr txBox="1"/>
          <p:nvPr/>
        </p:nvSpPr>
        <p:spPr>
          <a:xfrm>
            <a:off x="1592035" y="4428746"/>
            <a:ext cx="9138558" cy="646331"/>
          </a:xfrm>
          <a:prstGeom prst="rect">
            <a:avLst/>
          </a:prstGeom>
          <a:noFill/>
        </p:spPr>
        <p:txBody>
          <a:bodyPr wrap="square" rtlCol="0">
            <a:spAutoFit/>
          </a:bodyPr>
          <a:lstStyle/>
          <a:p>
            <a:r>
              <a:rPr lang="en-GB" sz="1200" dirty="0">
                <a:solidFill>
                  <a:schemeClr val="bg1"/>
                </a:solidFill>
                <a:latin typeface="Abadi" panose="020B0604020104020204" pitchFamily="34" charset="0"/>
              </a:rPr>
              <a:t>Line Charts was used to visualise the launch success yearly trend. </a:t>
            </a:r>
          </a:p>
          <a:p>
            <a:pPr marL="171450" indent="-171450">
              <a:buFont typeface="Arial" panose="020B0604020202020204" pitchFamily="34" charset="0"/>
              <a:buChar char="•"/>
            </a:pPr>
            <a:r>
              <a:rPr lang="en-GB" sz="1200" dirty="0">
                <a:solidFill>
                  <a:schemeClr val="bg1"/>
                </a:solidFill>
                <a:latin typeface="Abadi" panose="020B0604020104020204" pitchFamily="34" charset="0"/>
              </a:rPr>
              <a:t>Class and year </a:t>
            </a:r>
          </a:p>
          <a:p>
            <a:r>
              <a:rPr lang="en-GB" sz="1200" dirty="0">
                <a:solidFill>
                  <a:schemeClr val="bg1"/>
                </a:solidFill>
                <a:latin typeface="Abadi" panose="020B0604020104020204" pitchFamily="34" charset="0"/>
              </a:rPr>
              <a:t>The line chart was used to determine trends over time </a:t>
            </a:r>
          </a:p>
        </p:txBody>
      </p:sp>
      <p:sp>
        <p:nvSpPr>
          <p:cNvPr id="15" name="TextBox 14">
            <a:extLst>
              <a:ext uri="{FF2B5EF4-FFF2-40B4-BE49-F238E27FC236}">
                <a16:creationId xmlns:a16="http://schemas.microsoft.com/office/drawing/2014/main" id="{473B7CF6-650F-FE17-8980-8D4C8C135F4C}"/>
              </a:ext>
            </a:extLst>
          </p:cNvPr>
          <p:cNvSpPr txBox="1"/>
          <p:nvPr/>
        </p:nvSpPr>
        <p:spPr>
          <a:xfrm>
            <a:off x="350044" y="5761047"/>
            <a:ext cx="1401534" cy="276999"/>
          </a:xfrm>
          <a:prstGeom prst="rect">
            <a:avLst/>
          </a:prstGeom>
          <a:noFill/>
        </p:spPr>
        <p:txBody>
          <a:bodyPr wrap="square">
            <a:spAutoFit/>
          </a:bodyPr>
          <a:lstStyle/>
          <a:p>
            <a:r>
              <a:rPr lang="en-GB" sz="1200" dirty="0">
                <a:solidFill>
                  <a:schemeClr val="bg1"/>
                </a:solidFill>
                <a:latin typeface="Abadi" panose="020B0604020104020204" pitchFamily="34" charset="0"/>
                <a:hlinkClick r:id="rId8">
                  <a:extLst>
                    <a:ext uri="{A12FA001-AC4F-418D-AE19-62706E023703}">
                      <ahyp:hlinkClr xmlns:ahyp="http://schemas.microsoft.com/office/drawing/2018/hyperlinkcolor" val="tx"/>
                    </a:ext>
                  </a:extLst>
                </a:hlinkClick>
              </a:rPr>
              <a:t>Data Visualization</a:t>
            </a:r>
            <a:endParaRPr lang="en-GB" sz="1200" dirty="0">
              <a:solidFill>
                <a:schemeClr val="bg1"/>
              </a:solidFill>
              <a:latin typeface="Abadi" panose="020B0604020104020204" pitchFamily="34" charset="0"/>
            </a:endParaRPr>
          </a:p>
        </p:txBody>
      </p:sp>
      <p:sp>
        <p:nvSpPr>
          <p:cNvPr id="17" name="TextBox 16">
            <a:extLst>
              <a:ext uri="{FF2B5EF4-FFF2-40B4-BE49-F238E27FC236}">
                <a16:creationId xmlns:a16="http://schemas.microsoft.com/office/drawing/2014/main" id="{ECB5020B-1D43-ECDB-4CB4-8CC2E78DE30E}"/>
              </a:ext>
            </a:extLst>
          </p:cNvPr>
          <p:cNvSpPr txBox="1"/>
          <p:nvPr/>
        </p:nvSpPr>
        <p:spPr>
          <a:xfrm>
            <a:off x="1788317" y="5761047"/>
            <a:ext cx="1791722" cy="276999"/>
          </a:xfrm>
          <a:prstGeom prst="rect">
            <a:avLst/>
          </a:prstGeom>
          <a:noFill/>
        </p:spPr>
        <p:txBody>
          <a:bodyPr wrap="square">
            <a:spAutoFit/>
          </a:bodyPr>
          <a:lstStyle/>
          <a:p>
            <a:r>
              <a:rPr lang="en-GB" sz="1200" dirty="0">
                <a:solidFill>
                  <a:schemeClr val="bg1"/>
                </a:solidFill>
                <a:latin typeface="Abadi" panose="020B0604020104020204" pitchFamily="34" charset="0"/>
                <a:hlinkClick r:id="rId9">
                  <a:extLst>
                    <a:ext uri="{A12FA001-AC4F-418D-AE19-62706E023703}">
                      <ahyp:hlinkClr xmlns:ahyp="http://schemas.microsoft.com/office/drawing/2018/hyperlinkcolor" val="tx"/>
                    </a:ext>
                  </a:extLst>
                </a:hlinkClick>
              </a:rPr>
              <a:t>dataset_part_3.csv</a:t>
            </a:r>
            <a:endParaRPr lang="en-GB" sz="1200" dirty="0">
              <a:solidFill>
                <a:schemeClr val="bg1"/>
              </a:solidFill>
              <a:latin typeface="Abadi" panose="020B0604020104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p:cNvSpPr txBox="1"/>
          <p:nvPr/>
        </p:nvSpPr>
        <p:spPr>
          <a:xfrm>
            <a:off x="561822" y="44080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EDA with SQL</a:t>
            </a:r>
            <a:endParaRPr lang="en-US" dirty="0">
              <a:solidFill>
                <a:schemeClr val="bg1"/>
              </a:solidFill>
            </a:endParaRPr>
          </a:p>
        </p:txBody>
      </p:sp>
      <p:sp>
        <p:nvSpPr>
          <p:cNvPr id="2" name="Content Placeholder 4">
            <a:extLst>
              <a:ext uri="{FF2B5EF4-FFF2-40B4-BE49-F238E27FC236}">
                <a16:creationId xmlns:a16="http://schemas.microsoft.com/office/drawing/2014/main" id="{4367EAE4-25EF-CF1D-A45F-84DD40B53D8C}"/>
              </a:ext>
            </a:extLst>
          </p:cNvPr>
          <p:cNvSpPr txBox="1">
            <a:spLocks/>
          </p:cNvSpPr>
          <p:nvPr/>
        </p:nvSpPr>
        <p:spPr>
          <a:xfrm>
            <a:off x="561822" y="1273175"/>
            <a:ext cx="6704392" cy="436018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dirty="0">
                <a:solidFill>
                  <a:schemeClr val="bg1"/>
                </a:solidFill>
                <a:latin typeface="Abadi"/>
              </a:rPr>
              <a:t>SQL queries performed on the dataset were: </a:t>
            </a:r>
          </a:p>
          <a:p>
            <a:pPr marL="216000">
              <a:lnSpc>
                <a:spcPct val="100000"/>
              </a:lnSpc>
              <a:spcBef>
                <a:spcPts val="600"/>
              </a:spcBef>
            </a:pPr>
            <a:r>
              <a:rPr lang="en-US" sz="1200" dirty="0">
                <a:solidFill>
                  <a:schemeClr val="bg1"/>
                </a:solidFill>
                <a:latin typeface="Abadi" panose="020B0604020104020204" pitchFamily="34" charset="0"/>
              </a:rPr>
              <a:t>Display the names of the unique launch sites in the space mission </a:t>
            </a:r>
          </a:p>
          <a:p>
            <a:pPr marL="216000">
              <a:lnSpc>
                <a:spcPct val="100000"/>
              </a:lnSpc>
              <a:spcBef>
                <a:spcPts val="600"/>
              </a:spcBef>
            </a:pPr>
            <a:r>
              <a:rPr lang="en-US" sz="1200" dirty="0">
                <a:solidFill>
                  <a:schemeClr val="bg1"/>
                </a:solidFill>
                <a:latin typeface="Abadi" panose="020B0604020104020204" pitchFamily="34" charset="0"/>
              </a:rPr>
              <a:t>Display 5 record where launch sites begin with the string ‘KSC’</a:t>
            </a:r>
          </a:p>
          <a:p>
            <a:pPr marL="216000">
              <a:lnSpc>
                <a:spcPct val="100000"/>
              </a:lnSpc>
              <a:spcBef>
                <a:spcPts val="600"/>
              </a:spcBef>
            </a:pPr>
            <a:r>
              <a:rPr lang="en-US" sz="1200" dirty="0">
                <a:solidFill>
                  <a:schemeClr val="bg1"/>
                </a:solidFill>
                <a:latin typeface="Abadi" panose="020B0604020104020204" pitchFamily="34" charset="0"/>
              </a:rPr>
              <a:t>Display the total payload mass carried by boosters launched by NASA (CRS)</a:t>
            </a:r>
          </a:p>
          <a:p>
            <a:pPr marL="216000">
              <a:lnSpc>
                <a:spcPct val="100000"/>
              </a:lnSpc>
              <a:spcBef>
                <a:spcPts val="600"/>
              </a:spcBef>
            </a:pPr>
            <a:r>
              <a:rPr lang="en-US" sz="1200" dirty="0">
                <a:solidFill>
                  <a:schemeClr val="bg1"/>
                </a:solidFill>
                <a:latin typeface="Abadi" panose="020B0604020104020204" pitchFamily="34" charset="0"/>
              </a:rPr>
              <a:t>Display the average payload mass carried by booster version F9 v1.1</a:t>
            </a:r>
          </a:p>
          <a:p>
            <a:pPr marL="216000">
              <a:lnSpc>
                <a:spcPct val="100000"/>
              </a:lnSpc>
              <a:spcBef>
                <a:spcPts val="600"/>
              </a:spcBef>
            </a:pPr>
            <a:r>
              <a:rPr lang="en-US" sz="1200" dirty="0">
                <a:solidFill>
                  <a:schemeClr val="bg1"/>
                </a:solidFill>
                <a:latin typeface="Abadi" panose="020B0604020104020204" pitchFamily="34" charset="0"/>
              </a:rPr>
              <a:t>List the date where the successful landing outcome in drone ship was achieved </a:t>
            </a:r>
          </a:p>
          <a:p>
            <a:pPr marL="216000">
              <a:lnSpc>
                <a:spcPct val="100000"/>
              </a:lnSpc>
              <a:spcBef>
                <a:spcPts val="600"/>
              </a:spcBef>
            </a:pPr>
            <a:r>
              <a:rPr lang="en-US" sz="1200" dirty="0">
                <a:solidFill>
                  <a:schemeClr val="bg1"/>
                </a:solidFill>
                <a:latin typeface="Abadi" panose="020B0604020104020204" pitchFamily="34" charset="0"/>
              </a:rPr>
              <a:t>List the names of boosters which have success in ground pas and have payload mass greater than 4000 but less than 6000kg </a:t>
            </a:r>
          </a:p>
          <a:p>
            <a:pPr marL="216000">
              <a:lnSpc>
                <a:spcPct val="100000"/>
              </a:lnSpc>
              <a:spcBef>
                <a:spcPts val="600"/>
              </a:spcBef>
            </a:pPr>
            <a:r>
              <a:rPr lang="en-US" sz="1200" dirty="0">
                <a:solidFill>
                  <a:schemeClr val="bg1"/>
                </a:solidFill>
                <a:latin typeface="Abadi" panose="020B0604020104020204" pitchFamily="34" charset="0"/>
              </a:rPr>
              <a:t>List the total number/count of successful and failed mission outcomes </a:t>
            </a:r>
          </a:p>
          <a:p>
            <a:pPr marL="216000">
              <a:lnSpc>
                <a:spcPct val="100000"/>
              </a:lnSpc>
              <a:spcBef>
                <a:spcPts val="600"/>
              </a:spcBef>
            </a:pPr>
            <a:r>
              <a:rPr lang="en-US" sz="1200" dirty="0">
                <a:solidFill>
                  <a:schemeClr val="bg1"/>
                </a:solidFill>
                <a:latin typeface="Abadi" panose="020B0604020104020204" pitchFamily="34" charset="0"/>
              </a:rPr>
              <a:t>List the names of </a:t>
            </a:r>
            <a:r>
              <a:rPr lang="en-US" sz="1200" dirty="0" err="1">
                <a:solidFill>
                  <a:schemeClr val="bg1"/>
                </a:solidFill>
                <a:latin typeface="Abadi" panose="020B0604020104020204" pitchFamily="34" charset="0"/>
              </a:rPr>
              <a:t>booster_versions</a:t>
            </a:r>
            <a:r>
              <a:rPr lang="en-US" sz="1200" dirty="0">
                <a:solidFill>
                  <a:schemeClr val="bg1"/>
                </a:solidFill>
                <a:latin typeface="Abadi" panose="020B0604020104020204" pitchFamily="34" charset="0"/>
              </a:rPr>
              <a:t> which have carried the maximum payload mass </a:t>
            </a:r>
          </a:p>
          <a:p>
            <a:pPr marL="216000">
              <a:lnSpc>
                <a:spcPct val="100000"/>
              </a:lnSpc>
              <a:spcBef>
                <a:spcPts val="600"/>
              </a:spcBef>
            </a:pPr>
            <a:r>
              <a:rPr lang="en-US" sz="1200" dirty="0">
                <a:solidFill>
                  <a:schemeClr val="bg1"/>
                </a:solidFill>
                <a:latin typeface="Abadi" panose="020B0604020104020204" pitchFamily="34" charset="0"/>
              </a:rPr>
              <a:t>List the month names, successful (ground pad) landing outcomes, booster version and launch sites for the months in 2017 </a:t>
            </a:r>
          </a:p>
          <a:p>
            <a:pPr marL="216000">
              <a:lnSpc>
                <a:spcPct val="100000"/>
              </a:lnSpc>
              <a:spcBef>
                <a:spcPts val="600"/>
              </a:spcBef>
            </a:pPr>
            <a:r>
              <a:rPr lang="en-US" sz="1200" dirty="0">
                <a:solidFill>
                  <a:schemeClr val="bg1"/>
                </a:solidFill>
                <a:latin typeface="Abadi" panose="020B0604020104020204" pitchFamily="34" charset="0"/>
              </a:rPr>
              <a:t>Rank the count of landing outcomes (such as Failure (drone ship) or Success (ground pad)) between 04/06/2010 and 20/03/2017 in descending order </a:t>
            </a:r>
          </a:p>
          <a:p>
            <a:pPr marL="216000">
              <a:lnSpc>
                <a:spcPct val="100000"/>
              </a:lnSpc>
              <a:spcBef>
                <a:spcPts val="600"/>
              </a:spcBef>
            </a:pPr>
            <a:endParaRPr lang="en-US" sz="1200" dirty="0">
              <a:solidFill>
                <a:schemeClr val="bg1"/>
              </a:solidFill>
              <a:latin typeface="Abadi" panose="020B0604020104020204" pitchFamily="34" charset="0"/>
            </a:endParaRPr>
          </a:p>
          <a:p>
            <a:pPr marL="0" indent="0">
              <a:lnSpc>
                <a:spcPct val="100000"/>
              </a:lnSpc>
              <a:spcBef>
                <a:spcPts val="600"/>
              </a:spcBef>
              <a:buNone/>
            </a:pPr>
            <a:r>
              <a:rPr lang="en-US" sz="1200" dirty="0" err="1">
                <a:solidFill>
                  <a:schemeClr val="bg1"/>
                </a:solidFill>
                <a:latin typeface="Abadi" panose="020B0604020104020204" pitchFamily="34" charset="0"/>
                <a:hlinkClick r:id="rId2"/>
              </a:rPr>
              <a:t>Github</a:t>
            </a:r>
            <a:r>
              <a:rPr lang="en-US" sz="1200" dirty="0">
                <a:solidFill>
                  <a:schemeClr val="bg1"/>
                </a:solidFill>
                <a:latin typeface="Abadi" panose="020B0604020104020204" pitchFamily="34" charset="0"/>
                <a:hlinkClick r:id="rId2"/>
              </a:rPr>
              <a:t> SQL Link</a:t>
            </a:r>
            <a:endParaRPr lang="en-US" sz="1200" dirty="0">
              <a:solidFill>
                <a:schemeClr val="bg1"/>
              </a:solidFill>
              <a:latin typeface="Abadi" panose="020B0604020104020204" pitchFamily="34" charset="0"/>
            </a:endParaRPr>
          </a:p>
          <a:p>
            <a:pPr marL="216000">
              <a:lnSpc>
                <a:spcPct val="100000"/>
              </a:lnSpc>
              <a:spcBef>
                <a:spcPts val="600"/>
              </a:spcBef>
            </a:pPr>
            <a:endParaRPr lang="en-US" sz="1200" dirty="0">
              <a:solidFill>
                <a:schemeClr val="bg1"/>
              </a:solidFill>
              <a:latin typeface="Abadi" panose="020B0604020104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388631" y="1130192"/>
            <a:ext cx="7655533" cy="2950368"/>
          </a:xfrm>
          <a:prstGeom prst="rect">
            <a:avLst/>
          </a:prstGeom>
        </p:spPr>
        <p:txBody>
          <a:bodyPr>
            <a:normAutofit/>
          </a:bodyPr>
          <a:lstStyle/>
          <a:p>
            <a:pPr marL="0" indent="0">
              <a:buNone/>
            </a:pPr>
            <a:r>
              <a:rPr lang="en-US" sz="1200" dirty="0">
                <a:solidFill>
                  <a:schemeClr val="bg1"/>
                </a:solidFill>
              </a:rPr>
              <a:t>The following steps were to visualize the launch site locations and find some geographical patterns. </a:t>
            </a:r>
          </a:p>
          <a:p>
            <a:r>
              <a:rPr lang="en-US" sz="1200" dirty="0">
                <a:solidFill>
                  <a:schemeClr val="accent2">
                    <a:lumMod val="75000"/>
                  </a:schemeClr>
                </a:solidFill>
              </a:rPr>
              <a:t>TASK 1</a:t>
            </a:r>
            <a:r>
              <a:rPr lang="en-US" sz="1200" dirty="0">
                <a:solidFill>
                  <a:schemeClr val="bg1"/>
                </a:solidFill>
              </a:rPr>
              <a:t> : Mark all launch sites on a map. </a:t>
            </a:r>
          </a:p>
          <a:p>
            <a:pPr lvl="1"/>
            <a:r>
              <a:rPr lang="en-US" sz="800" dirty="0">
                <a:solidFill>
                  <a:schemeClr val="bg1"/>
                </a:solidFill>
              </a:rPr>
              <a:t>Create a folium Map object with NASA Johnson Space Center to be the initial center location </a:t>
            </a:r>
          </a:p>
          <a:p>
            <a:pPr lvl="1"/>
            <a:r>
              <a:rPr lang="en-US" sz="800" dirty="0">
                <a:solidFill>
                  <a:schemeClr val="bg1"/>
                </a:solidFill>
              </a:rPr>
              <a:t>Used folium.Circle and </a:t>
            </a:r>
            <a:r>
              <a:rPr lang="en-US" sz="800" dirty="0" err="1">
                <a:solidFill>
                  <a:schemeClr val="bg1"/>
                </a:solidFill>
              </a:rPr>
              <a:t>folium.Marker</a:t>
            </a:r>
            <a:r>
              <a:rPr lang="en-US" sz="800" dirty="0">
                <a:solidFill>
                  <a:schemeClr val="bg1"/>
                </a:solidFill>
              </a:rPr>
              <a:t>  to add a highlighted circle and text label for each launch site </a:t>
            </a:r>
          </a:p>
          <a:p>
            <a:pPr marL="457200" lvl="1" indent="0">
              <a:buNone/>
            </a:pPr>
            <a:endParaRPr lang="en-US" sz="800" dirty="0">
              <a:solidFill>
                <a:schemeClr val="bg1"/>
              </a:solidFill>
            </a:endParaRPr>
          </a:p>
          <a:p>
            <a:r>
              <a:rPr lang="en-US" sz="1200" dirty="0">
                <a:solidFill>
                  <a:schemeClr val="accent2">
                    <a:lumMod val="75000"/>
                  </a:schemeClr>
                </a:solidFill>
              </a:rPr>
              <a:t>TASK 2 : </a:t>
            </a:r>
            <a:r>
              <a:rPr lang="en-US" sz="1200" dirty="0">
                <a:solidFill>
                  <a:srgbClr val="F2F4F8"/>
                </a:solidFill>
              </a:rPr>
              <a:t>Mark the success/fails launches for each site on the map </a:t>
            </a:r>
          </a:p>
          <a:p>
            <a:pPr lvl="1"/>
            <a:r>
              <a:rPr lang="en-US" sz="800" dirty="0">
                <a:solidFill>
                  <a:schemeClr val="bg1"/>
                </a:solidFill>
              </a:rPr>
              <a:t>Added marker colors to the launch sites to indicate if the launch site was a success or failure</a:t>
            </a:r>
          </a:p>
          <a:p>
            <a:pPr marL="457200" lvl="1" indent="0">
              <a:buNone/>
            </a:pPr>
            <a:endParaRPr lang="en-US" sz="800" dirty="0">
              <a:solidFill>
                <a:schemeClr val="bg1"/>
              </a:solidFill>
            </a:endParaRPr>
          </a:p>
          <a:p>
            <a:r>
              <a:rPr lang="en-US" sz="1200" dirty="0">
                <a:solidFill>
                  <a:schemeClr val="accent2"/>
                </a:solidFill>
              </a:rPr>
              <a:t>TASK 3 </a:t>
            </a:r>
            <a:r>
              <a:rPr lang="en-US" sz="1200" dirty="0">
                <a:solidFill>
                  <a:schemeClr val="bg1"/>
                </a:solidFill>
              </a:rPr>
              <a:t>: Calculate the distances between a launch sites </a:t>
            </a:r>
          </a:p>
          <a:p>
            <a:pPr lvl="1"/>
            <a:r>
              <a:rPr lang="en-US" sz="800" dirty="0">
                <a:solidFill>
                  <a:schemeClr val="bg1"/>
                </a:solidFill>
              </a:rPr>
              <a:t>Calculated the distance between the coastline point and the launch sites to its proximities </a:t>
            </a:r>
          </a:p>
          <a:p>
            <a:pPr lvl="1"/>
            <a:r>
              <a:rPr lang="en-US" sz="800" dirty="0">
                <a:solidFill>
                  <a:schemeClr val="bg1"/>
                </a:solidFill>
              </a:rPr>
              <a:t>Used </a:t>
            </a:r>
            <a:r>
              <a:rPr lang="en-US" sz="800" dirty="0" err="1">
                <a:solidFill>
                  <a:schemeClr val="bg1"/>
                </a:solidFill>
              </a:rPr>
              <a:t>folium.PolyLine</a:t>
            </a:r>
            <a:r>
              <a:rPr lang="en-US" sz="800" dirty="0">
                <a:solidFill>
                  <a:schemeClr val="bg1"/>
                </a:solidFill>
              </a:rPr>
              <a:t> to display the line between the launch site and the coastline. For ex. We can see that </a:t>
            </a:r>
            <a:r>
              <a:rPr lang="en-US" sz="800" dirty="0" err="1">
                <a:solidFill>
                  <a:schemeClr val="bg1"/>
                </a:solidFill>
              </a:rPr>
              <a:t>launchsite</a:t>
            </a:r>
            <a:r>
              <a:rPr lang="en-US" sz="800" dirty="0">
                <a:solidFill>
                  <a:schemeClr val="bg1"/>
                </a:solidFill>
              </a:rPr>
              <a:t> CCAFS LC-40 is relatively close to a highway </a:t>
            </a:r>
          </a:p>
        </p:txBody>
      </p:sp>
      <p:sp>
        <p:nvSpPr>
          <p:cNvPr id="3" name="Title 1"/>
          <p:cNvSpPr txBox="1"/>
          <p:nvPr/>
        </p:nvSpPr>
        <p:spPr>
          <a:xfrm>
            <a:off x="443439" y="35708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Build an Interactive Map with Folium</a:t>
            </a:r>
            <a:endParaRPr lang="en-US" dirty="0">
              <a:solidFill>
                <a:schemeClr val="bg1"/>
              </a:solidFill>
            </a:endParaRPr>
          </a:p>
        </p:txBody>
      </p:sp>
      <p:sp>
        <p:nvSpPr>
          <p:cNvPr id="2" name="Content Placeholder 4">
            <a:extLst>
              <a:ext uri="{FF2B5EF4-FFF2-40B4-BE49-F238E27FC236}">
                <a16:creationId xmlns:a16="http://schemas.microsoft.com/office/drawing/2014/main" id="{6684FB1A-8B0B-BFC6-F385-7EE3C0CD0627}"/>
              </a:ext>
            </a:extLst>
          </p:cNvPr>
          <p:cNvSpPr txBox="1">
            <a:spLocks/>
          </p:cNvSpPr>
          <p:nvPr/>
        </p:nvSpPr>
        <p:spPr>
          <a:xfrm>
            <a:off x="749244" y="4931874"/>
            <a:ext cx="4444776" cy="4175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dirty="0" err="1">
                <a:solidFill>
                  <a:schemeClr val="bg1"/>
                </a:solidFill>
                <a:latin typeface="Abadi" panose="020B0604020104020204" pitchFamily="34" charset="0"/>
                <a:hlinkClick r:id="rId2"/>
              </a:rPr>
              <a:t>Github</a:t>
            </a:r>
            <a:r>
              <a:rPr lang="en-US" sz="1200" dirty="0">
                <a:solidFill>
                  <a:schemeClr val="bg1"/>
                </a:solidFill>
                <a:latin typeface="Abadi" panose="020B0604020104020204" pitchFamily="34" charset="0"/>
                <a:hlinkClick r:id="rId2"/>
              </a:rPr>
              <a:t> Link</a:t>
            </a:r>
            <a:endParaRPr lang="en-US" sz="1200" dirty="0">
              <a:solidFill>
                <a:schemeClr val="bg1"/>
              </a:solidFill>
              <a:latin typeface="Abadi" panose="020B0604020104020204" pitchFamily="34" charset="0"/>
            </a:endParaRPr>
          </a:p>
          <a:p>
            <a:pPr>
              <a:lnSpc>
                <a:spcPct val="100000"/>
              </a:lnSpc>
              <a:spcBef>
                <a:spcPts val="1400"/>
              </a:spcBef>
            </a:pPr>
            <a:endParaRPr lang="en-US" sz="1200" dirty="0">
              <a:solidFill>
                <a:schemeClr val="bg1"/>
              </a:solidFill>
            </a:endParaRPr>
          </a:p>
          <a:p>
            <a:endParaRPr lang="en-US" sz="12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a:extLst>
            <a:ext uri="{FF2B5EF4-FFF2-40B4-BE49-F238E27FC236}">
              <a16:creationId xmlns:a16="http://schemas.microsoft.com/office/drawing/2014/main" id="{C7B24816-004B-8114-CB0D-DCA56A62B31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DC317A-591C-91DE-29F1-DBC62FAC1952}"/>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6E976367-256E-4C24-418A-B66D7900D921}"/>
              </a:ext>
            </a:extLst>
          </p:cNvPr>
          <p:cNvSpPr>
            <a:spLocks noGrp="1"/>
          </p:cNvSpPr>
          <p:nvPr>
            <p:ph idx="4294967295"/>
          </p:nvPr>
        </p:nvSpPr>
        <p:spPr>
          <a:xfrm>
            <a:off x="388631" y="1130191"/>
            <a:ext cx="6414841" cy="5297019"/>
          </a:xfrm>
          <a:prstGeom prst="rect">
            <a:avLst/>
          </a:prstGeom>
        </p:spPr>
        <p:txBody>
          <a:bodyPr>
            <a:normAutofit/>
          </a:bodyPr>
          <a:lstStyle/>
          <a:p>
            <a:pPr marL="0" indent="0">
              <a:buNone/>
            </a:pPr>
            <a:r>
              <a:rPr lang="en-US" sz="1200" dirty="0">
                <a:solidFill>
                  <a:schemeClr val="bg1"/>
                </a:solidFill>
              </a:rPr>
              <a:t>Plots/Graphs &amp; Interactions added include: </a:t>
            </a:r>
          </a:p>
          <a:p>
            <a:pPr marL="0" indent="0">
              <a:buNone/>
            </a:pPr>
            <a:r>
              <a:rPr lang="en-US" sz="1200" dirty="0">
                <a:solidFill>
                  <a:schemeClr val="bg1"/>
                </a:solidFill>
              </a:rPr>
              <a:t>1. Pie chart (Success Pie Chart) to display/visualize successful launches: </a:t>
            </a:r>
          </a:p>
          <a:p>
            <a:pPr>
              <a:buFontTx/>
              <a:buChar char="-"/>
            </a:pPr>
            <a:r>
              <a:rPr lang="en-US" sz="1200" dirty="0">
                <a:solidFill>
                  <a:schemeClr val="bg1"/>
                </a:solidFill>
              </a:rPr>
              <a:t>At an overall level for all sites </a:t>
            </a:r>
          </a:p>
          <a:p>
            <a:pPr>
              <a:buFontTx/>
              <a:buChar char="-"/>
            </a:pPr>
            <a:r>
              <a:rPr lang="en-US" sz="1200" dirty="0">
                <a:solidFill>
                  <a:schemeClr val="bg1"/>
                </a:solidFill>
              </a:rPr>
              <a:t>Per each site showing the split between successful and failed launches. A dropdown option (interaction added) to give the user the option to toggle between all sites and a specified site.  </a:t>
            </a:r>
          </a:p>
          <a:p>
            <a:pPr marL="0" indent="0">
              <a:buNone/>
            </a:pPr>
            <a:r>
              <a:rPr lang="en-US" sz="1200" dirty="0">
                <a:solidFill>
                  <a:schemeClr val="bg1"/>
                </a:solidFill>
              </a:rPr>
              <a:t>2. Scatter Plot (Success-Payload Scatter Plot) to visualize &amp; understand the relationship between the payload(kg) and the launch outcomes: </a:t>
            </a:r>
          </a:p>
          <a:p>
            <a:pPr>
              <a:buFontTx/>
              <a:buChar char="-"/>
            </a:pPr>
            <a:r>
              <a:rPr lang="en-US" sz="1200" dirty="0">
                <a:solidFill>
                  <a:schemeClr val="bg1"/>
                </a:solidFill>
              </a:rPr>
              <a:t>At an overall level for all sites </a:t>
            </a:r>
          </a:p>
          <a:p>
            <a:pPr>
              <a:buFontTx/>
              <a:buChar char="-"/>
            </a:pPr>
            <a:r>
              <a:rPr lang="en-US" sz="1200" dirty="0">
                <a:solidFill>
                  <a:schemeClr val="bg1"/>
                </a:solidFill>
              </a:rPr>
              <a:t>Per each site . A payload range slider (interaction) was added to adjust the chart by range of payload masses. </a:t>
            </a:r>
          </a:p>
          <a:p>
            <a:pPr>
              <a:buFontTx/>
              <a:buChar char="-"/>
            </a:pPr>
            <a:r>
              <a:rPr lang="en-US" sz="1200" dirty="0">
                <a:solidFill>
                  <a:schemeClr val="bg1"/>
                </a:solidFill>
              </a:rPr>
              <a:t>The chart can also be filtered by booster version category </a:t>
            </a:r>
          </a:p>
          <a:p>
            <a:pPr marL="0" indent="0">
              <a:buNone/>
            </a:pPr>
            <a:endParaRPr lang="en-US" sz="1200" dirty="0">
              <a:solidFill>
                <a:schemeClr val="bg1"/>
              </a:solidFill>
              <a:hlinkClick r:id="rId2"/>
            </a:endParaRPr>
          </a:p>
          <a:p>
            <a:pPr marL="0" indent="0">
              <a:buNone/>
            </a:pPr>
            <a:r>
              <a:rPr lang="en-US" sz="1200" dirty="0" err="1">
                <a:solidFill>
                  <a:schemeClr val="bg1"/>
                </a:solidFill>
                <a:hlinkClick r:id="rId2"/>
              </a:rPr>
              <a:t>spacex_dash_app</a:t>
            </a:r>
            <a:r>
              <a:rPr lang="en-US" sz="1200" dirty="0">
                <a:solidFill>
                  <a:schemeClr val="bg1"/>
                </a:solidFill>
                <a:hlinkClick r:id="rId2"/>
              </a:rPr>
              <a:t> </a:t>
            </a:r>
            <a:r>
              <a:rPr lang="en-US" sz="1200" dirty="0" err="1">
                <a:solidFill>
                  <a:schemeClr val="bg1"/>
                </a:solidFill>
                <a:hlinkClick r:id="rId2"/>
              </a:rPr>
              <a:t>github</a:t>
            </a:r>
            <a:r>
              <a:rPr lang="en-US" sz="1200" dirty="0">
                <a:solidFill>
                  <a:schemeClr val="bg1"/>
                </a:solidFill>
                <a:hlinkClick r:id="rId2"/>
              </a:rPr>
              <a:t> link</a:t>
            </a:r>
            <a:endParaRPr lang="en-US" sz="1200" dirty="0">
              <a:solidFill>
                <a:schemeClr val="bg1"/>
              </a:solidFill>
            </a:endParaRPr>
          </a:p>
          <a:p>
            <a:pPr>
              <a:buFontTx/>
              <a:buChar char="-"/>
            </a:pPr>
            <a:endParaRPr lang="en-US" sz="1200" dirty="0">
              <a:solidFill>
                <a:schemeClr val="bg1"/>
              </a:solidFill>
            </a:endParaRPr>
          </a:p>
          <a:p>
            <a:pPr>
              <a:buFontTx/>
              <a:buChar char="-"/>
            </a:pPr>
            <a:endParaRPr lang="en-US" sz="1200" dirty="0">
              <a:solidFill>
                <a:schemeClr val="bg1"/>
              </a:solidFill>
            </a:endParaRPr>
          </a:p>
          <a:p>
            <a:pPr>
              <a:buFontTx/>
              <a:buChar char="-"/>
            </a:pPr>
            <a:endParaRPr lang="en-US" sz="1200" dirty="0">
              <a:solidFill>
                <a:schemeClr val="bg1"/>
              </a:solidFill>
            </a:endParaRPr>
          </a:p>
        </p:txBody>
      </p:sp>
      <p:sp>
        <p:nvSpPr>
          <p:cNvPr id="3" name="Title 1">
            <a:extLst>
              <a:ext uri="{FF2B5EF4-FFF2-40B4-BE49-F238E27FC236}">
                <a16:creationId xmlns:a16="http://schemas.microsoft.com/office/drawing/2014/main" id="{C12900D9-717F-608E-7E10-C76F92F00A86}"/>
              </a:ext>
            </a:extLst>
          </p:cNvPr>
          <p:cNvSpPr txBox="1"/>
          <p:nvPr/>
        </p:nvSpPr>
        <p:spPr>
          <a:xfrm>
            <a:off x="443439" y="35708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Build a Dashboard with </a:t>
            </a:r>
            <a:r>
              <a:rPr lang="en-US" dirty="0" err="1">
                <a:solidFill>
                  <a:schemeClr val="bg1"/>
                </a:solidFill>
                <a:latin typeface="Abadi"/>
              </a:rPr>
              <a:t>Plotly</a:t>
            </a:r>
            <a:r>
              <a:rPr lang="en-US" dirty="0">
                <a:solidFill>
                  <a:schemeClr val="bg1"/>
                </a:solidFill>
                <a:latin typeface="Abadi"/>
              </a:rPr>
              <a:t> Dash</a:t>
            </a:r>
          </a:p>
        </p:txBody>
      </p:sp>
      <p:sp>
        <p:nvSpPr>
          <p:cNvPr id="2" name="Content Placeholder 4">
            <a:extLst>
              <a:ext uri="{FF2B5EF4-FFF2-40B4-BE49-F238E27FC236}">
                <a16:creationId xmlns:a16="http://schemas.microsoft.com/office/drawing/2014/main" id="{ABEEBC2D-6C9B-203E-AF25-00D404AD5B65}"/>
              </a:ext>
            </a:extLst>
          </p:cNvPr>
          <p:cNvSpPr txBox="1">
            <a:spLocks/>
          </p:cNvSpPr>
          <p:nvPr/>
        </p:nvSpPr>
        <p:spPr>
          <a:xfrm>
            <a:off x="749244" y="4931874"/>
            <a:ext cx="4444776" cy="4175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1200" dirty="0">
              <a:solidFill>
                <a:schemeClr val="bg1"/>
              </a:solidFill>
            </a:endParaRPr>
          </a:p>
          <a:p>
            <a:endParaRPr lang="en-US" sz="1200" dirty="0">
              <a:solidFill>
                <a:schemeClr val="bg1"/>
              </a:solidFill>
            </a:endParaRPr>
          </a:p>
        </p:txBody>
      </p:sp>
      <p:pic>
        <p:nvPicPr>
          <p:cNvPr id="10" name="Picture 9">
            <a:extLst>
              <a:ext uri="{FF2B5EF4-FFF2-40B4-BE49-F238E27FC236}">
                <a16:creationId xmlns:a16="http://schemas.microsoft.com/office/drawing/2014/main" id="{2E249512-3487-6371-C403-52619F1E7EC5}"/>
              </a:ext>
            </a:extLst>
          </p:cNvPr>
          <p:cNvPicPr>
            <a:picLocks noChangeAspect="1"/>
          </p:cNvPicPr>
          <p:nvPr/>
        </p:nvPicPr>
        <p:blipFill>
          <a:blip r:embed="rId3"/>
          <a:stretch>
            <a:fillRect/>
          </a:stretch>
        </p:blipFill>
        <p:spPr>
          <a:xfrm>
            <a:off x="7248089" y="1836089"/>
            <a:ext cx="4812484" cy="511484"/>
          </a:xfrm>
          <a:prstGeom prst="rect">
            <a:avLst/>
          </a:prstGeom>
        </p:spPr>
      </p:pic>
      <p:pic>
        <p:nvPicPr>
          <p:cNvPr id="12" name="Picture 11">
            <a:extLst>
              <a:ext uri="{FF2B5EF4-FFF2-40B4-BE49-F238E27FC236}">
                <a16:creationId xmlns:a16="http://schemas.microsoft.com/office/drawing/2014/main" id="{4C0518F1-E9E6-4850-CF06-727905E16547}"/>
              </a:ext>
            </a:extLst>
          </p:cNvPr>
          <p:cNvPicPr>
            <a:picLocks noChangeAspect="1"/>
          </p:cNvPicPr>
          <p:nvPr/>
        </p:nvPicPr>
        <p:blipFill>
          <a:blip r:embed="rId4"/>
          <a:stretch>
            <a:fillRect/>
          </a:stretch>
        </p:blipFill>
        <p:spPr>
          <a:xfrm>
            <a:off x="7493516" y="2566463"/>
            <a:ext cx="4321629" cy="2017669"/>
          </a:xfrm>
          <a:prstGeom prst="rect">
            <a:avLst/>
          </a:prstGeom>
        </p:spPr>
      </p:pic>
    </p:spTree>
    <p:extLst>
      <p:ext uri="{BB962C8B-B14F-4D97-AF65-F5344CB8AC3E}">
        <p14:creationId xmlns:p14="http://schemas.microsoft.com/office/powerpoint/2010/main" val="1329944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a:extLst>
            <a:ext uri="{FF2B5EF4-FFF2-40B4-BE49-F238E27FC236}">
              <a16:creationId xmlns:a16="http://schemas.microsoft.com/office/drawing/2014/main" id="{637C00C0-EBFA-1E43-BBA0-EADF01B3660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5B6B89-FAC4-F9FE-0B42-5C7E0857A455}"/>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pPr/>
              <a:t>14</a:t>
            </a:fld>
            <a:endParaRPr lang="en-US"/>
          </a:p>
        </p:txBody>
      </p:sp>
      <p:sp>
        <p:nvSpPr>
          <p:cNvPr id="3" name="Title 1">
            <a:extLst>
              <a:ext uri="{FF2B5EF4-FFF2-40B4-BE49-F238E27FC236}">
                <a16:creationId xmlns:a16="http://schemas.microsoft.com/office/drawing/2014/main" id="{C580BCBC-D8DD-9208-B5FC-B9EBB3CE5B15}"/>
              </a:ext>
            </a:extLst>
          </p:cNvPr>
          <p:cNvSpPr txBox="1"/>
          <p:nvPr/>
        </p:nvSpPr>
        <p:spPr>
          <a:xfrm>
            <a:off x="443439" y="35708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Predictive Analysis (Classification)</a:t>
            </a:r>
          </a:p>
        </p:txBody>
      </p:sp>
      <p:sp>
        <p:nvSpPr>
          <p:cNvPr id="7" name="Content Placeholder 4">
            <a:extLst>
              <a:ext uri="{FF2B5EF4-FFF2-40B4-BE49-F238E27FC236}">
                <a16:creationId xmlns:a16="http://schemas.microsoft.com/office/drawing/2014/main" id="{D84612B3-0E9B-4264-864B-36A9D62851C4}"/>
              </a:ext>
            </a:extLst>
          </p:cNvPr>
          <p:cNvSpPr txBox="1">
            <a:spLocks/>
          </p:cNvSpPr>
          <p:nvPr/>
        </p:nvSpPr>
        <p:spPr>
          <a:xfrm>
            <a:off x="8256493" y="5755006"/>
            <a:ext cx="2545977" cy="28010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100" dirty="0">
                <a:solidFill>
                  <a:schemeClr val="bg1"/>
                </a:solidFill>
                <a:latin typeface="Abadi" panose="020B0604020104020204" pitchFamily="34" charset="0"/>
              </a:rPr>
              <a:t>GitHub URL : </a:t>
            </a:r>
            <a:r>
              <a:rPr lang="en-US" sz="1100" dirty="0">
                <a:solidFill>
                  <a:schemeClr val="bg1"/>
                </a:solidFill>
                <a:latin typeface="Abadi" panose="020B0604020104020204" pitchFamily="34" charset="0"/>
                <a:hlinkClick r:id="rId2"/>
              </a:rPr>
              <a:t>ML Prediction</a:t>
            </a:r>
            <a:endParaRPr lang="en-US" sz="1100" dirty="0">
              <a:solidFill>
                <a:schemeClr val="bg1"/>
              </a:solidFill>
              <a:latin typeface="Abadi" panose="020B0604020104020204" pitchFamily="34" charset="0"/>
            </a:endParaRPr>
          </a:p>
          <a:p>
            <a:pPr marL="0" indent="0">
              <a:lnSpc>
                <a:spcPct val="100000"/>
              </a:lnSpc>
              <a:spcBef>
                <a:spcPts val="1400"/>
              </a:spcBef>
              <a:buNone/>
            </a:pPr>
            <a:r>
              <a:rPr lang="en-US" sz="1100" dirty="0">
                <a:solidFill>
                  <a:schemeClr val="bg1"/>
                </a:solidFill>
                <a:latin typeface="Abadi" panose="020B0604020104020204" pitchFamily="34" charset="0"/>
              </a:rPr>
              <a:t> </a:t>
            </a:r>
          </a:p>
          <a:p>
            <a:endParaRPr lang="en-US" sz="1200" dirty="0">
              <a:solidFill>
                <a:schemeClr val="bg1"/>
              </a:solidFill>
            </a:endParaRPr>
          </a:p>
        </p:txBody>
      </p:sp>
      <p:graphicFrame>
        <p:nvGraphicFramePr>
          <p:cNvPr id="8" name="Diagram 7">
            <a:extLst>
              <a:ext uri="{FF2B5EF4-FFF2-40B4-BE49-F238E27FC236}">
                <a16:creationId xmlns:a16="http://schemas.microsoft.com/office/drawing/2014/main" id="{1FF1092C-9D40-A1EE-AF1F-344E5D482E8C}"/>
              </a:ext>
            </a:extLst>
          </p:cNvPr>
          <p:cNvGraphicFramePr/>
          <p:nvPr>
            <p:extLst>
              <p:ext uri="{D42A27DB-BD31-4B8C-83A1-F6EECF244321}">
                <p14:modId xmlns:p14="http://schemas.microsoft.com/office/powerpoint/2010/main" val="2293408751"/>
              </p:ext>
            </p:extLst>
          </p:nvPr>
        </p:nvGraphicFramePr>
        <p:xfrm>
          <a:off x="396936" y="1166048"/>
          <a:ext cx="9338735" cy="46158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6567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a:extLst>
            <a:ext uri="{FF2B5EF4-FFF2-40B4-BE49-F238E27FC236}">
              <a16:creationId xmlns:a16="http://schemas.microsoft.com/office/drawing/2014/main" id="{85978226-7CDF-F451-5566-8A4193F8080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4151EF-EB76-BE2A-86EE-54A2E613BE44}"/>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pPr/>
              <a:t>15</a:t>
            </a:fld>
            <a:endParaRPr lang="en-US" dirty="0"/>
          </a:p>
        </p:txBody>
      </p:sp>
      <p:sp>
        <p:nvSpPr>
          <p:cNvPr id="3" name="Title 1">
            <a:extLst>
              <a:ext uri="{FF2B5EF4-FFF2-40B4-BE49-F238E27FC236}">
                <a16:creationId xmlns:a16="http://schemas.microsoft.com/office/drawing/2014/main" id="{71945CF3-44CC-D2B1-3868-70819E5F34C6}"/>
              </a:ext>
            </a:extLst>
          </p:cNvPr>
          <p:cNvSpPr txBox="1"/>
          <p:nvPr/>
        </p:nvSpPr>
        <p:spPr>
          <a:xfrm>
            <a:off x="443439" y="35708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Results</a:t>
            </a:r>
          </a:p>
        </p:txBody>
      </p:sp>
      <p:sp>
        <p:nvSpPr>
          <p:cNvPr id="7" name="Content Placeholder 4">
            <a:extLst>
              <a:ext uri="{FF2B5EF4-FFF2-40B4-BE49-F238E27FC236}">
                <a16:creationId xmlns:a16="http://schemas.microsoft.com/office/drawing/2014/main" id="{B2312F8F-D905-E378-915C-992595AD3C33}"/>
              </a:ext>
            </a:extLst>
          </p:cNvPr>
          <p:cNvSpPr txBox="1">
            <a:spLocks/>
          </p:cNvSpPr>
          <p:nvPr/>
        </p:nvSpPr>
        <p:spPr>
          <a:xfrm>
            <a:off x="8256493" y="5755006"/>
            <a:ext cx="2545977" cy="28010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100" dirty="0">
                <a:solidFill>
                  <a:schemeClr val="bg1"/>
                </a:solidFill>
                <a:latin typeface="Abadi" panose="020B0604020104020204" pitchFamily="34" charset="0"/>
              </a:rPr>
              <a:t>GitHub URL</a:t>
            </a:r>
          </a:p>
          <a:p>
            <a:pPr marL="0" indent="0">
              <a:lnSpc>
                <a:spcPct val="100000"/>
              </a:lnSpc>
              <a:spcBef>
                <a:spcPts val="1400"/>
              </a:spcBef>
              <a:buNone/>
            </a:pPr>
            <a:r>
              <a:rPr lang="en-US" sz="1100" dirty="0">
                <a:solidFill>
                  <a:schemeClr val="bg1"/>
                </a:solidFill>
                <a:latin typeface="Abadi" panose="020B0604020104020204" pitchFamily="34" charset="0"/>
              </a:rPr>
              <a:t> </a:t>
            </a:r>
          </a:p>
          <a:p>
            <a:endParaRPr lang="en-US" sz="1200" dirty="0">
              <a:solidFill>
                <a:schemeClr val="bg1"/>
              </a:solidFill>
            </a:endParaRPr>
          </a:p>
        </p:txBody>
      </p:sp>
      <p:sp>
        <p:nvSpPr>
          <p:cNvPr id="2" name="Content Placeholder 2">
            <a:extLst>
              <a:ext uri="{FF2B5EF4-FFF2-40B4-BE49-F238E27FC236}">
                <a16:creationId xmlns:a16="http://schemas.microsoft.com/office/drawing/2014/main" id="{AF054F67-110A-5AC5-3FF1-EA9F5FC087A9}"/>
              </a:ext>
            </a:extLst>
          </p:cNvPr>
          <p:cNvSpPr txBox="1"/>
          <p:nvPr/>
        </p:nvSpPr>
        <p:spPr>
          <a:xfrm>
            <a:off x="541588" y="1102994"/>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bg1"/>
                </a:solidFill>
                <a:latin typeface="Abadi" panose="020B0604020104020204" pitchFamily="34" charset="0"/>
              </a:rPr>
              <a:t>Exploratory data analysis results</a:t>
            </a:r>
          </a:p>
          <a:p>
            <a:pPr>
              <a:lnSpc>
                <a:spcPct val="100000"/>
              </a:lnSpc>
              <a:spcBef>
                <a:spcPts val="1400"/>
              </a:spcBef>
            </a:pPr>
            <a:r>
              <a:rPr lang="en-US" sz="1800" dirty="0">
                <a:solidFill>
                  <a:schemeClr val="bg1"/>
                </a:solidFill>
                <a:latin typeface="Abadi" panose="020B0604020104020204" pitchFamily="34" charset="0"/>
              </a:rPr>
              <a:t>Interactive analytics demo in screenshots</a:t>
            </a:r>
          </a:p>
          <a:p>
            <a:pPr>
              <a:lnSpc>
                <a:spcPct val="100000"/>
              </a:lnSpc>
              <a:spcBef>
                <a:spcPts val="1400"/>
              </a:spcBef>
            </a:pPr>
            <a:r>
              <a:rPr lang="en-US" sz="1800" dirty="0">
                <a:solidFill>
                  <a:schemeClr val="bg1"/>
                </a:solidFill>
                <a:latin typeface="Abadi" panose="020B0604020104020204" pitchFamily="34" charset="0"/>
              </a:rPr>
              <a:t>Predictive analysis results</a:t>
            </a:r>
          </a:p>
          <a:p>
            <a:pPr marL="457200" lvl="1" indent="0">
              <a:buNone/>
            </a:pPr>
            <a:endParaRPr lang="en-US" sz="1400" dirty="0">
              <a:solidFill>
                <a:schemeClr val="bg1"/>
              </a:solidFill>
            </a:endParaRPr>
          </a:p>
          <a:p>
            <a:pPr marL="457200" lvl="1" indent="0">
              <a:buNone/>
            </a:pPr>
            <a:endParaRPr lang="en-US" sz="1400" dirty="0">
              <a:solidFill>
                <a:schemeClr val="bg1"/>
              </a:solidFill>
            </a:endParaRPr>
          </a:p>
        </p:txBody>
      </p:sp>
      <p:pic>
        <p:nvPicPr>
          <p:cNvPr id="6" name="Picture 5">
            <a:extLst>
              <a:ext uri="{FF2B5EF4-FFF2-40B4-BE49-F238E27FC236}">
                <a16:creationId xmlns:a16="http://schemas.microsoft.com/office/drawing/2014/main" id="{D9D7C019-CEC3-92C1-F154-B01472489663}"/>
              </a:ext>
            </a:extLst>
          </p:cNvPr>
          <p:cNvPicPr>
            <a:picLocks noChangeAspect="1"/>
          </p:cNvPicPr>
          <p:nvPr/>
        </p:nvPicPr>
        <p:blipFill>
          <a:blip r:embed="rId2"/>
          <a:stretch>
            <a:fillRect/>
          </a:stretch>
        </p:blipFill>
        <p:spPr>
          <a:xfrm>
            <a:off x="6553198" y="2921519"/>
            <a:ext cx="4582043" cy="3532481"/>
          </a:xfrm>
          <a:prstGeom prst="rect">
            <a:avLst/>
          </a:prstGeom>
        </p:spPr>
      </p:pic>
      <p:sp>
        <p:nvSpPr>
          <p:cNvPr id="9" name="Content Placeholder 2">
            <a:extLst>
              <a:ext uri="{FF2B5EF4-FFF2-40B4-BE49-F238E27FC236}">
                <a16:creationId xmlns:a16="http://schemas.microsoft.com/office/drawing/2014/main" id="{C9637987-E3D5-53A1-B36B-312F1659CEDB}"/>
              </a:ext>
            </a:extLst>
          </p:cNvPr>
          <p:cNvSpPr txBox="1"/>
          <p:nvPr/>
        </p:nvSpPr>
        <p:spPr>
          <a:xfrm>
            <a:off x="7368509" y="1891994"/>
            <a:ext cx="4089463" cy="364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lvl="1"/>
            <a:endParaRPr lang="en-US" sz="1800" dirty="0">
              <a:solidFill>
                <a:schemeClr val="bg1"/>
              </a:solidFill>
            </a:endParaRPr>
          </a:p>
          <a:p>
            <a:pPr marL="457200" lvl="1" indent="0">
              <a:buNone/>
            </a:pPr>
            <a:endParaRPr lang="en-US" sz="1800" dirty="0">
              <a:solidFill>
                <a:schemeClr val="bg1"/>
              </a:solidFill>
            </a:endParaRPr>
          </a:p>
        </p:txBody>
      </p:sp>
      <p:pic>
        <p:nvPicPr>
          <p:cNvPr id="10" name="Picture 9">
            <a:extLst>
              <a:ext uri="{FF2B5EF4-FFF2-40B4-BE49-F238E27FC236}">
                <a16:creationId xmlns:a16="http://schemas.microsoft.com/office/drawing/2014/main" id="{C7DCEE8C-D4B5-B50F-E056-6167E9A68405}"/>
              </a:ext>
            </a:extLst>
          </p:cNvPr>
          <p:cNvPicPr>
            <a:picLocks noChangeAspect="1"/>
          </p:cNvPicPr>
          <p:nvPr/>
        </p:nvPicPr>
        <p:blipFill>
          <a:blip r:embed="rId3"/>
          <a:stretch>
            <a:fillRect/>
          </a:stretch>
        </p:blipFill>
        <p:spPr>
          <a:xfrm>
            <a:off x="197224" y="2921519"/>
            <a:ext cx="5832321" cy="2722976"/>
          </a:xfrm>
          <a:prstGeom prst="rect">
            <a:avLst/>
          </a:prstGeom>
        </p:spPr>
      </p:pic>
      <p:pic>
        <p:nvPicPr>
          <p:cNvPr id="13" name="Picture 12">
            <a:extLst>
              <a:ext uri="{FF2B5EF4-FFF2-40B4-BE49-F238E27FC236}">
                <a16:creationId xmlns:a16="http://schemas.microsoft.com/office/drawing/2014/main" id="{D1ABA745-C9D6-D191-5AAF-96281E1C8893}"/>
              </a:ext>
            </a:extLst>
          </p:cNvPr>
          <p:cNvPicPr>
            <a:picLocks noChangeAspect="1"/>
          </p:cNvPicPr>
          <p:nvPr/>
        </p:nvPicPr>
        <p:blipFill>
          <a:blip r:embed="rId4"/>
          <a:stretch>
            <a:fillRect/>
          </a:stretch>
        </p:blipFill>
        <p:spPr>
          <a:xfrm>
            <a:off x="5701239" y="506856"/>
            <a:ext cx="6166409" cy="2127926"/>
          </a:xfrm>
          <a:prstGeom prst="rect">
            <a:avLst/>
          </a:prstGeom>
        </p:spPr>
      </p:pic>
    </p:spTree>
    <p:extLst>
      <p:ext uri="{BB962C8B-B14F-4D97-AF65-F5344CB8AC3E}">
        <p14:creationId xmlns:p14="http://schemas.microsoft.com/office/powerpoint/2010/main" val="1073716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a:extLst>
            <a:ext uri="{FF2B5EF4-FFF2-40B4-BE49-F238E27FC236}">
              <a16:creationId xmlns:a16="http://schemas.microsoft.com/office/drawing/2014/main" id="{19F1472D-B886-CF32-7E09-5B89726E003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CC22EC-A42D-0C07-E668-957004ECF7D7}"/>
              </a:ext>
            </a:extLst>
          </p:cNvPr>
          <p:cNvSpPr>
            <a:spLocks noGrp="1"/>
          </p:cNvSpPr>
          <p:nvPr>
            <p:ph type="sldNum" sz="quarter" idx="12"/>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prstClr val="white"/>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600" b="0" i="0" u="none" strike="noStrike" kern="1200" cap="none" spc="0" normalizeH="0" baseline="0" noProof="0" dirty="0">
              <a:ln>
                <a:noFill/>
              </a:ln>
              <a:solidFill>
                <a:prstClr val="white"/>
              </a:solidFill>
              <a:effectLst/>
              <a:uLnTx/>
              <a:uFillTx/>
              <a:latin typeface="Abadi" panose="020B0604020104020204" pitchFamily="34" charset="0"/>
              <a:ea typeface="+mn-ea"/>
              <a:cs typeface="+mn-cs"/>
            </a:endParaRPr>
          </a:p>
        </p:txBody>
      </p:sp>
      <p:sp>
        <p:nvSpPr>
          <p:cNvPr id="6" name="TextBox 5">
            <a:extLst>
              <a:ext uri="{FF2B5EF4-FFF2-40B4-BE49-F238E27FC236}">
                <a16:creationId xmlns:a16="http://schemas.microsoft.com/office/drawing/2014/main" id="{354CA35A-30E8-1CA1-0AA4-B871FE7E0964}"/>
              </a:ext>
            </a:extLst>
          </p:cNvPr>
          <p:cNvSpPr txBox="1"/>
          <p:nvPr/>
        </p:nvSpPr>
        <p:spPr>
          <a:xfrm>
            <a:off x="765313" y="2812774"/>
            <a:ext cx="1010213" cy="338554"/>
          </a:xfrm>
          <a:prstGeom prst="rect">
            <a:avLst/>
          </a:prstGeom>
          <a:solidFill>
            <a:schemeClr val="tx2">
              <a:lumMod val="7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7E6E6"/>
                </a:solidFill>
                <a:effectLst/>
                <a:uLnTx/>
                <a:uFillTx/>
                <a:latin typeface="Abadi"/>
                <a:ea typeface="+mn-ea"/>
                <a:cs typeface="+mn-cs"/>
              </a:rPr>
              <a:t>Section 2</a:t>
            </a:r>
          </a:p>
        </p:txBody>
      </p:sp>
      <p:sp>
        <p:nvSpPr>
          <p:cNvPr id="2" name="TextBox 1">
            <a:extLst>
              <a:ext uri="{FF2B5EF4-FFF2-40B4-BE49-F238E27FC236}">
                <a16:creationId xmlns:a16="http://schemas.microsoft.com/office/drawing/2014/main" id="{9D7928E5-100D-77AD-37A9-04883B91DCBA}"/>
              </a:ext>
            </a:extLst>
          </p:cNvPr>
          <p:cNvSpPr txBox="1"/>
          <p:nvPr/>
        </p:nvSpPr>
        <p:spPr>
          <a:xfrm>
            <a:off x="718457" y="3303393"/>
            <a:ext cx="4980214"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dirty="0">
                <a:ln>
                  <a:noFill/>
                </a:ln>
                <a:solidFill>
                  <a:srgbClr val="E7E6E6"/>
                </a:solidFill>
                <a:effectLst/>
                <a:uLnTx/>
                <a:uFillTx/>
                <a:latin typeface="Abadi"/>
                <a:ea typeface="+mn-ea"/>
                <a:cs typeface="+mn-cs"/>
              </a:rPr>
              <a:t>INSIGHTS DRAWN FROM EDA </a:t>
            </a:r>
          </a:p>
        </p:txBody>
      </p:sp>
      <p:pic>
        <p:nvPicPr>
          <p:cNvPr id="7" name="Picture 6" descr="Glowing hanging light bulb in front of dark light bulbs">
            <a:extLst>
              <a:ext uri="{FF2B5EF4-FFF2-40B4-BE49-F238E27FC236}">
                <a16:creationId xmlns:a16="http://schemas.microsoft.com/office/drawing/2014/main" id="{057C1D14-865B-54B6-7894-D15DE91C0CF5}"/>
              </a:ext>
            </a:extLst>
          </p:cNvPr>
          <p:cNvPicPr>
            <a:picLocks noChangeAspect="1"/>
          </p:cNvPicPr>
          <p:nvPr/>
        </p:nvPicPr>
        <p:blipFill>
          <a:blip r:embed="rId2"/>
          <a:stretch>
            <a:fillRect/>
          </a:stretch>
        </p:blipFill>
        <p:spPr>
          <a:xfrm>
            <a:off x="6515955" y="0"/>
            <a:ext cx="5676045" cy="3783106"/>
          </a:xfrm>
          <a:prstGeom prst="rect">
            <a:avLst/>
          </a:prstGeom>
          <a:effectLst>
            <a:softEdge rad="635000"/>
          </a:effectLst>
        </p:spPr>
      </p:pic>
    </p:spTree>
    <p:extLst>
      <p:ext uri="{BB962C8B-B14F-4D97-AF65-F5344CB8AC3E}">
        <p14:creationId xmlns:p14="http://schemas.microsoft.com/office/powerpoint/2010/main" val="3791530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D0F684-9D48-5EC0-69FA-0253E0C3FD74}"/>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1" name="Oval 20">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EE277161-A72D-11B1-5C9A-00741F38F792}"/>
              </a:ext>
            </a:extLst>
          </p:cNvPr>
          <p:cNvSpPr txBox="1"/>
          <p:nvPr/>
        </p:nvSpPr>
        <p:spPr>
          <a:xfrm>
            <a:off x="630936" y="630936"/>
            <a:ext cx="5260992" cy="209675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Flight Number vs. Launch Site</a:t>
            </a:r>
          </a:p>
        </p:txBody>
      </p:sp>
      <p:sp>
        <p:nvSpPr>
          <p:cNvPr id="5" name="Content Placeholder 2">
            <a:extLst>
              <a:ext uri="{FF2B5EF4-FFF2-40B4-BE49-F238E27FC236}">
                <a16:creationId xmlns:a16="http://schemas.microsoft.com/office/drawing/2014/main" id="{C1BFC910-B44E-5BDB-4CAC-7EA3FBF8D01F}"/>
              </a:ext>
            </a:extLst>
          </p:cNvPr>
          <p:cNvSpPr txBox="1">
            <a:spLocks/>
          </p:cNvSpPr>
          <p:nvPr/>
        </p:nvSpPr>
        <p:spPr>
          <a:xfrm>
            <a:off x="6095996" y="630936"/>
            <a:ext cx="5064191" cy="2096769"/>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r>
              <a:rPr lang="en-US" sz="1800" dirty="0">
                <a:solidFill>
                  <a:schemeClr val="bg1"/>
                </a:solidFill>
              </a:rPr>
              <a:t>Explanation </a:t>
            </a:r>
          </a:p>
          <a:p>
            <a:pPr>
              <a:spcBef>
                <a:spcPts val="1400"/>
              </a:spcBef>
            </a:pPr>
            <a:r>
              <a:rPr lang="en-US" sz="1800" dirty="0">
                <a:solidFill>
                  <a:schemeClr val="bg1"/>
                </a:solidFill>
              </a:rPr>
              <a:t>From the plot, at the higher flight numbers there were more successful landings across all three launch sites.  </a:t>
            </a:r>
          </a:p>
        </p:txBody>
      </p:sp>
      <p:sp>
        <p:nvSpPr>
          <p:cNvPr id="28" name="Rectangle 2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1" name="Straight Connector 3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9" name="Straight Connector 3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081D63E1-B855-01A1-0B89-2027EC5CFC21}"/>
              </a:ext>
            </a:extLst>
          </p:cNvPr>
          <p:cNvPicPr>
            <a:picLocks noChangeAspect="1"/>
          </p:cNvPicPr>
          <p:nvPr/>
        </p:nvPicPr>
        <p:blipFill>
          <a:blip r:embed="rId2"/>
          <a:stretch>
            <a:fillRect/>
          </a:stretch>
        </p:blipFill>
        <p:spPr>
          <a:xfrm>
            <a:off x="631359" y="3434228"/>
            <a:ext cx="10843065" cy="2168611"/>
          </a:xfrm>
          <a:prstGeom prst="rect">
            <a:avLst/>
          </a:prstGeom>
        </p:spPr>
      </p:pic>
      <p:grpSp>
        <p:nvGrpSpPr>
          <p:cNvPr id="44" name="Group 43">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5" name="Straight Connector 44">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E2E54946-3920-B762-6943-C504E5EEEE01}"/>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marR="0" lvl="0" indent="0" algn="ctr" fontAlgn="auto">
              <a:spcBef>
                <a:spcPts val="0"/>
              </a:spcBef>
              <a:spcAft>
                <a:spcPts val="600"/>
              </a:spcAft>
              <a:buClrTx/>
              <a:buSzTx/>
              <a:buFontTx/>
              <a:buNone/>
              <a:tabLst/>
              <a:defRPr/>
            </a:pPr>
            <a:fld id="{5075537C-CA84-1446-933C-8E9D027F9201}" type="slidenum">
              <a:rPr kumimoji="0" lang="en-US" sz="1200" b="0" i="0" u="none" strike="noStrike" cap="none" spc="0" normalizeH="0" baseline="0" noProof="0">
                <a:ln>
                  <a:noFill/>
                </a:ln>
                <a:solidFill>
                  <a:schemeClr val="bg1"/>
                </a:solidFill>
                <a:effectLst/>
                <a:uLnTx/>
                <a:uFillTx/>
                <a:latin typeface="+mn-lt"/>
              </a:rPr>
              <a:pPr marR="0" lvl="0" indent="0" algn="ctr" fontAlgn="auto">
                <a:spcBef>
                  <a:spcPts val="0"/>
                </a:spcBef>
                <a:spcAft>
                  <a:spcPts val="600"/>
                </a:spcAft>
                <a:buClrTx/>
                <a:buSzTx/>
                <a:buFontTx/>
                <a:buNone/>
                <a:tabLst/>
                <a:defRPr/>
              </a:pPr>
              <a:t>17</a:t>
            </a:fld>
            <a:endParaRPr kumimoji="0" lang="en-US" sz="1200" b="0" i="0" u="none" strike="noStrike" cap="none" spc="0" normalizeH="0" baseline="0" noProof="0">
              <a:ln>
                <a:noFill/>
              </a:ln>
              <a:solidFill>
                <a:schemeClr val="bg1"/>
              </a:solidFill>
              <a:effectLst/>
              <a:uLnTx/>
              <a:uFillTx/>
              <a:latin typeface="+mn-lt"/>
            </a:endParaRPr>
          </a:p>
        </p:txBody>
      </p:sp>
      <p:sp>
        <p:nvSpPr>
          <p:cNvPr id="9" name="Content Placeholder 2">
            <a:extLst>
              <a:ext uri="{FF2B5EF4-FFF2-40B4-BE49-F238E27FC236}">
                <a16:creationId xmlns:a16="http://schemas.microsoft.com/office/drawing/2014/main" id="{78040DD3-C0D9-A728-03B1-D7FFE8BB6085}"/>
              </a:ext>
            </a:extLst>
          </p:cNvPr>
          <p:cNvSpPr txBox="1"/>
          <p:nvPr/>
        </p:nvSpPr>
        <p:spPr>
          <a:xfrm>
            <a:off x="7368509" y="1891994"/>
            <a:ext cx="4089463" cy="364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685800" marR="0" lvl="1" indent="-228600" algn="l" defTabSz="914400" rtl="0" eaLnBrk="1" fontAlgn="auto" latinLnBrk="0" hangingPunct="1">
              <a:spcBef>
                <a:spcPts val="500"/>
              </a:spcBef>
              <a:spcAft>
                <a:spcPts val="0"/>
              </a:spcAft>
              <a:buClrTx/>
              <a:buSzTx/>
              <a:buFont typeface="Arial" panose="020B0604020202020204"/>
              <a:buChar char="•"/>
              <a:tabLst/>
              <a:defRPr/>
            </a:pPr>
            <a:endParaRPr kumimoji="0" lang="en-US" sz="1800" b="0" i="0" u="none" strike="noStrike" kern="1200" cap="none" spc="0" normalizeH="0" baseline="0" noProof="0">
              <a:ln>
                <a:noFill/>
              </a:ln>
              <a:solidFill>
                <a:prstClr val="white"/>
              </a:solidFill>
              <a:effectLst/>
              <a:uLnTx/>
              <a:uFillTx/>
              <a:latin typeface="IBM Plex Mono Text" panose="020B0509050203000203" pitchFamily="49" charset="0"/>
              <a:ea typeface="+mn-ea"/>
              <a:cs typeface="+mn-cs"/>
            </a:endParaRPr>
          </a:p>
          <a:p>
            <a:pPr marL="457200" marR="0" lvl="1" indent="0" algn="l" defTabSz="914400" rtl="0" eaLnBrk="1" fontAlgn="auto" latinLnBrk="0" hangingPunct="1">
              <a:spcBef>
                <a:spcPts val="500"/>
              </a:spcBef>
              <a:spcAft>
                <a:spcPts val="0"/>
              </a:spcAft>
              <a:buClrTx/>
              <a:buSzTx/>
              <a:buFont typeface="Arial" panose="020B0604020202020204"/>
              <a:buNone/>
              <a:tabLst/>
              <a:defRPr/>
            </a:pPr>
            <a:endParaRPr kumimoji="0" lang="en-US" sz="1800" b="0" i="0" u="none" strike="noStrike" kern="1200" cap="none" spc="0" normalizeH="0" baseline="0" noProof="0">
              <a:ln>
                <a:noFill/>
              </a:ln>
              <a:solidFill>
                <a:prstClr val="white"/>
              </a:solidFill>
              <a:effectLst/>
              <a:uLnTx/>
              <a:uFillTx/>
              <a:latin typeface="IBM Plex Mono Text" panose="020B0509050203000203" pitchFamily="49" charset="0"/>
              <a:ea typeface="+mn-ea"/>
              <a:cs typeface="+mn-cs"/>
            </a:endParaRPr>
          </a:p>
        </p:txBody>
      </p:sp>
    </p:spTree>
    <p:extLst>
      <p:ext uri="{BB962C8B-B14F-4D97-AF65-F5344CB8AC3E}">
        <p14:creationId xmlns:p14="http://schemas.microsoft.com/office/powerpoint/2010/main" val="3588871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598535-F034-9296-BA9B-D3A2E3F2C1F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4D6AE11B-498F-BD6B-80C3-5DFC0611A96C}"/>
              </a:ext>
            </a:extLst>
          </p:cNvPr>
          <p:cNvSpPr txBox="1"/>
          <p:nvPr/>
        </p:nvSpPr>
        <p:spPr>
          <a:xfrm>
            <a:off x="630936" y="630936"/>
            <a:ext cx="5260992" cy="209675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Payload vs. Launch Site</a:t>
            </a:r>
          </a:p>
        </p:txBody>
      </p:sp>
      <p:sp>
        <p:nvSpPr>
          <p:cNvPr id="7" name="Content Placeholder 2">
            <a:extLst>
              <a:ext uri="{FF2B5EF4-FFF2-40B4-BE49-F238E27FC236}">
                <a16:creationId xmlns:a16="http://schemas.microsoft.com/office/drawing/2014/main" id="{6B6B7DC1-E1EB-7466-3B22-860D50E2B637}"/>
              </a:ext>
            </a:extLst>
          </p:cNvPr>
          <p:cNvSpPr txBox="1">
            <a:spLocks/>
          </p:cNvSpPr>
          <p:nvPr/>
        </p:nvSpPr>
        <p:spPr>
          <a:xfrm>
            <a:off x="6095996" y="630936"/>
            <a:ext cx="5064191" cy="2096769"/>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spcBef>
                <a:spcPts val="1400"/>
              </a:spcBef>
            </a:pPr>
            <a:r>
              <a:rPr lang="en-US" sz="1500">
                <a:solidFill>
                  <a:schemeClr val="bg1"/>
                </a:solidFill>
              </a:rPr>
              <a:t>Explanation </a:t>
            </a:r>
          </a:p>
          <a:p>
            <a:pPr>
              <a:spcBef>
                <a:spcPts val="1400"/>
              </a:spcBef>
            </a:pPr>
            <a:r>
              <a:rPr lang="en-US" sz="1500">
                <a:solidFill>
                  <a:schemeClr val="bg1"/>
                </a:solidFill>
              </a:rPr>
              <a:t>Overall, it appears that the higher the payload mass the higher the success rate of landing </a:t>
            </a:r>
          </a:p>
          <a:p>
            <a:pPr>
              <a:spcBef>
                <a:spcPts val="1400"/>
              </a:spcBef>
            </a:pPr>
            <a:r>
              <a:rPr lang="en-US" sz="1500">
                <a:solidFill>
                  <a:schemeClr val="bg1"/>
                </a:solidFill>
              </a:rPr>
              <a:t>Particularly, over 8,000kg there were more successful landings</a:t>
            </a:r>
          </a:p>
          <a:p>
            <a:pPr>
              <a:spcBef>
                <a:spcPts val="1400"/>
              </a:spcBef>
            </a:pPr>
            <a:r>
              <a:rPr lang="en-US" sz="1500">
                <a:solidFill>
                  <a:schemeClr val="bg1"/>
                </a:solidFill>
              </a:rPr>
              <a:t>There is variability of success at CCAFS SLC 40 launch site during the lower payload masses.</a:t>
            </a:r>
          </a:p>
          <a:p>
            <a:pPr>
              <a:spcBef>
                <a:spcPts val="1400"/>
              </a:spcBef>
            </a:pPr>
            <a:endParaRPr lang="en-US" sz="1500">
              <a:solidFill>
                <a:schemeClr val="bg1"/>
              </a:solidFill>
            </a:endParaRPr>
          </a:p>
        </p:txBody>
      </p:sp>
      <p:sp>
        <p:nvSpPr>
          <p:cNvPr id="27" name="Rectangle 26">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FD9612E7-049E-50BA-76CF-DC67D04EF863}"/>
              </a:ext>
            </a:extLst>
          </p:cNvPr>
          <p:cNvPicPr>
            <a:picLocks noChangeAspect="1"/>
          </p:cNvPicPr>
          <p:nvPr/>
        </p:nvPicPr>
        <p:blipFill>
          <a:blip r:embed="rId2"/>
          <a:stretch>
            <a:fillRect/>
          </a:stretch>
        </p:blipFill>
        <p:spPr>
          <a:xfrm>
            <a:off x="631359" y="3461335"/>
            <a:ext cx="10843065" cy="2114398"/>
          </a:xfrm>
          <a:prstGeom prst="rect">
            <a:avLst/>
          </a:prstGeom>
        </p:spPr>
      </p:pic>
      <p:grpSp>
        <p:nvGrpSpPr>
          <p:cNvPr id="43" name="Group 42">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4" name="Straight Connector 43">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A309C5D5-2DAF-5C30-D74F-290E52AF5D62}"/>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marR="0" lvl="0" indent="0" algn="ctr" fontAlgn="auto">
              <a:spcBef>
                <a:spcPts val="0"/>
              </a:spcBef>
              <a:spcAft>
                <a:spcPts val="600"/>
              </a:spcAft>
              <a:buClrTx/>
              <a:buSzTx/>
              <a:buFontTx/>
              <a:buNone/>
              <a:tabLst/>
              <a:defRPr/>
            </a:pPr>
            <a:fld id="{5075537C-CA84-1446-933C-8E9D027F9201}" type="slidenum">
              <a:rPr kumimoji="0" lang="en-US" sz="1200" b="0" i="0" u="none" strike="noStrike" cap="none" spc="0" normalizeH="0" baseline="0" noProof="0">
                <a:ln>
                  <a:noFill/>
                </a:ln>
                <a:solidFill>
                  <a:schemeClr val="bg1"/>
                </a:solidFill>
                <a:effectLst/>
                <a:uLnTx/>
                <a:uFillTx/>
                <a:latin typeface="+mn-lt"/>
              </a:rPr>
              <a:pPr marR="0" lvl="0" indent="0" algn="ctr" fontAlgn="auto">
                <a:spcBef>
                  <a:spcPts val="0"/>
                </a:spcBef>
                <a:spcAft>
                  <a:spcPts val="600"/>
                </a:spcAft>
                <a:buClrTx/>
                <a:buSzTx/>
                <a:buFontTx/>
                <a:buNone/>
                <a:tabLst/>
                <a:defRPr/>
              </a:pPr>
              <a:t>18</a:t>
            </a:fld>
            <a:endParaRPr kumimoji="0" lang="en-US" sz="1200" b="0" i="0" u="none" strike="noStrike" cap="none" spc="0" normalizeH="0" baseline="0" noProof="0">
              <a:ln>
                <a:noFill/>
              </a:ln>
              <a:solidFill>
                <a:schemeClr val="bg1"/>
              </a:solidFill>
              <a:effectLst/>
              <a:uLnTx/>
              <a:uFillTx/>
              <a:latin typeface="+mn-lt"/>
            </a:endParaRPr>
          </a:p>
        </p:txBody>
      </p:sp>
      <p:sp>
        <p:nvSpPr>
          <p:cNvPr id="9" name="Content Placeholder 2">
            <a:extLst>
              <a:ext uri="{FF2B5EF4-FFF2-40B4-BE49-F238E27FC236}">
                <a16:creationId xmlns:a16="http://schemas.microsoft.com/office/drawing/2014/main" id="{182BFEA4-008C-7303-F54C-0E3605024239}"/>
              </a:ext>
            </a:extLst>
          </p:cNvPr>
          <p:cNvSpPr txBox="1"/>
          <p:nvPr/>
        </p:nvSpPr>
        <p:spPr>
          <a:xfrm>
            <a:off x="7368509" y="1891994"/>
            <a:ext cx="4089463" cy="364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685800" marR="0" lvl="1" indent="-228600" algn="l" defTabSz="914400" rtl="0" eaLnBrk="1" fontAlgn="auto" latinLnBrk="0" hangingPunct="1">
              <a:spcBef>
                <a:spcPts val="500"/>
              </a:spcBef>
              <a:spcAft>
                <a:spcPts val="0"/>
              </a:spcAft>
              <a:buClrTx/>
              <a:buSzTx/>
              <a:buFont typeface="Arial" panose="020B0604020202020204"/>
              <a:buChar char="•"/>
              <a:tabLst/>
              <a:defRPr/>
            </a:pPr>
            <a:endParaRPr kumimoji="0" lang="en-US" sz="1800" b="0" i="0" u="none" strike="noStrike" kern="1200" cap="none" spc="0" normalizeH="0" baseline="0" noProof="0">
              <a:ln>
                <a:noFill/>
              </a:ln>
              <a:solidFill>
                <a:prstClr val="white"/>
              </a:solidFill>
              <a:effectLst/>
              <a:uLnTx/>
              <a:uFillTx/>
              <a:latin typeface="IBM Plex Mono Text" panose="020B0509050203000203" pitchFamily="49" charset="0"/>
              <a:ea typeface="+mn-ea"/>
              <a:cs typeface="+mn-cs"/>
            </a:endParaRPr>
          </a:p>
          <a:p>
            <a:pPr marL="457200" marR="0" lvl="1" indent="0" algn="l" defTabSz="914400" rtl="0" eaLnBrk="1" fontAlgn="auto" latinLnBrk="0" hangingPunct="1">
              <a:spcBef>
                <a:spcPts val="500"/>
              </a:spcBef>
              <a:spcAft>
                <a:spcPts val="0"/>
              </a:spcAft>
              <a:buClrTx/>
              <a:buSzTx/>
              <a:buFont typeface="Arial" panose="020B0604020202020204"/>
              <a:buNone/>
              <a:tabLst/>
              <a:defRPr/>
            </a:pPr>
            <a:endParaRPr kumimoji="0" lang="en-US" sz="1800" b="0" i="0" u="none" strike="noStrike" kern="1200" cap="none" spc="0" normalizeH="0" baseline="0" noProof="0">
              <a:ln>
                <a:noFill/>
              </a:ln>
              <a:solidFill>
                <a:prstClr val="white"/>
              </a:solidFill>
              <a:effectLst/>
              <a:uLnTx/>
              <a:uFillTx/>
              <a:latin typeface="IBM Plex Mono Text" panose="020B0509050203000203" pitchFamily="49" charset="0"/>
              <a:ea typeface="+mn-ea"/>
              <a:cs typeface="+mn-cs"/>
            </a:endParaRPr>
          </a:p>
        </p:txBody>
      </p:sp>
    </p:spTree>
    <p:extLst>
      <p:ext uri="{BB962C8B-B14F-4D97-AF65-F5344CB8AC3E}">
        <p14:creationId xmlns:p14="http://schemas.microsoft.com/office/powerpoint/2010/main" val="3641040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F92FF4-D7B1-AF9B-5F58-7CFE4E664526}"/>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3" name="Oval 22">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BAEE57DC-2BD1-2679-DA4B-78D1FBA0D5A3}"/>
              </a:ext>
            </a:extLst>
          </p:cNvPr>
          <p:cNvSpPr txBox="1"/>
          <p:nvPr/>
        </p:nvSpPr>
        <p:spPr>
          <a:xfrm>
            <a:off x="630936" y="630936"/>
            <a:ext cx="5260992" cy="209675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Success Rate vs. Orbit Type</a:t>
            </a:r>
          </a:p>
        </p:txBody>
      </p:sp>
      <p:sp>
        <p:nvSpPr>
          <p:cNvPr id="7" name="Content Placeholder 2">
            <a:extLst>
              <a:ext uri="{FF2B5EF4-FFF2-40B4-BE49-F238E27FC236}">
                <a16:creationId xmlns:a16="http://schemas.microsoft.com/office/drawing/2014/main" id="{9D12D80A-B045-AEBA-1309-CD2EEEB411AE}"/>
              </a:ext>
            </a:extLst>
          </p:cNvPr>
          <p:cNvSpPr txBox="1">
            <a:spLocks/>
          </p:cNvSpPr>
          <p:nvPr/>
        </p:nvSpPr>
        <p:spPr>
          <a:xfrm>
            <a:off x="6095996" y="630936"/>
            <a:ext cx="5064191" cy="2096769"/>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spcBef>
                <a:spcPts val="1400"/>
              </a:spcBef>
            </a:pPr>
            <a:r>
              <a:rPr lang="en-US" sz="1800" dirty="0">
                <a:solidFill>
                  <a:schemeClr val="bg1"/>
                </a:solidFill>
              </a:rPr>
              <a:t>Explanation</a:t>
            </a:r>
          </a:p>
          <a:p>
            <a:pPr>
              <a:spcBef>
                <a:spcPts val="1400"/>
              </a:spcBef>
            </a:pPr>
            <a:r>
              <a:rPr lang="en-US" sz="1800" dirty="0">
                <a:solidFill>
                  <a:schemeClr val="bg1"/>
                </a:solidFill>
              </a:rPr>
              <a:t>The orbits ES-L1, GEO, HEO and SSO had 100% success rates with other orbits with lower success rates.</a:t>
            </a:r>
          </a:p>
          <a:p>
            <a:pPr>
              <a:spcBef>
                <a:spcPts val="1400"/>
              </a:spcBef>
            </a:pPr>
            <a:r>
              <a:rPr lang="en-US" sz="1800" dirty="0">
                <a:solidFill>
                  <a:schemeClr val="bg1"/>
                </a:solidFill>
              </a:rPr>
              <a:t>Orbit SO had 0% success rate.   </a:t>
            </a:r>
          </a:p>
          <a:p>
            <a:pPr>
              <a:spcBef>
                <a:spcPts val="1400"/>
              </a:spcBef>
            </a:pPr>
            <a:endParaRPr lang="en-US" sz="1800" dirty="0">
              <a:solidFill>
                <a:schemeClr val="bg1"/>
              </a:solidFill>
            </a:endParaRPr>
          </a:p>
          <a:p>
            <a:pPr>
              <a:spcBef>
                <a:spcPts val="1400"/>
              </a:spcBef>
            </a:pPr>
            <a:endParaRPr lang="en-US" sz="1800" dirty="0">
              <a:solidFill>
                <a:schemeClr val="bg1"/>
              </a:solidFill>
            </a:endParaRPr>
          </a:p>
        </p:txBody>
      </p:sp>
      <p:sp>
        <p:nvSpPr>
          <p:cNvPr id="30" name="Rectangle 29">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3" name="Straight Connector 32">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1" name="Straight Connector 40">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9839C61C-3027-5CA3-545B-EC72E2AA2E45}"/>
              </a:ext>
            </a:extLst>
          </p:cNvPr>
          <p:cNvPicPr>
            <a:picLocks noChangeAspect="1"/>
          </p:cNvPicPr>
          <p:nvPr/>
        </p:nvPicPr>
        <p:blipFill>
          <a:blip r:embed="rId2"/>
          <a:stretch>
            <a:fillRect/>
          </a:stretch>
        </p:blipFill>
        <p:spPr>
          <a:xfrm>
            <a:off x="3925694" y="2885910"/>
            <a:ext cx="4254395" cy="3265248"/>
          </a:xfrm>
          <a:prstGeom prst="rect">
            <a:avLst/>
          </a:prstGeom>
        </p:spPr>
      </p:pic>
      <p:grpSp>
        <p:nvGrpSpPr>
          <p:cNvPr id="46" name="Group 45">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7" name="Straight Connector 46">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6C72251D-0E43-5E8A-7D09-EE4433D22D11}"/>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marR="0" lvl="0" indent="0" algn="ctr" fontAlgn="auto">
              <a:spcBef>
                <a:spcPts val="0"/>
              </a:spcBef>
              <a:spcAft>
                <a:spcPts val="600"/>
              </a:spcAft>
              <a:buClrTx/>
              <a:buSzTx/>
              <a:buFontTx/>
              <a:buNone/>
              <a:tabLst/>
              <a:defRPr/>
            </a:pPr>
            <a:fld id="{5075537C-CA84-1446-933C-8E9D027F9201}" type="slidenum">
              <a:rPr kumimoji="0" lang="en-US" sz="1200" b="0" i="0" u="none" strike="noStrike" cap="none" spc="0" normalizeH="0" baseline="0" noProof="0">
                <a:ln>
                  <a:noFill/>
                </a:ln>
                <a:solidFill>
                  <a:schemeClr val="bg1"/>
                </a:solidFill>
                <a:effectLst/>
                <a:uLnTx/>
                <a:uFillTx/>
                <a:latin typeface="+mn-lt"/>
              </a:rPr>
              <a:pPr marR="0" lvl="0" indent="0" algn="ctr" fontAlgn="auto">
                <a:spcBef>
                  <a:spcPts val="0"/>
                </a:spcBef>
                <a:spcAft>
                  <a:spcPts val="600"/>
                </a:spcAft>
                <a:buClrTx/>
                <a:buSzTx/>
                <a:buFontTx/>
                <a:buNone/>
                <a:tabLst/>
                <a:defRPr/>
              </a:pPr>
              <a:t>19</a:t>
            </a:fld>
            <a:endParaRPr kumimoji="0" lang="en-US" sz="1200" b="0" i="0" u="none" strike="noStrike" cap="none" spc="0" normalizeH="0" baseline="0" noProof="0">
              <a:ln>
                <a:noFill/>
              </a:ln>
              <a:solidFill>
                <a:schemeClr val="bg1"/>
              </a:solidFill>
              <a:effectLst/>
              <a:uLnTx/>
              <a:uFillTx/>
              <a:latin typeface="+mn-lt"/>
            </a:endParaRPr>
          </a:p>
        </p:txBody>
      </p:sp>
    </p:spTree>
    <p:extLst>
      <p:ext uri="{BB962C8B-B14F-4D97-AF65-F5344CB8AC3E}">
        <p14:creationId xmlns:p14="http://schemas.microsoft.com/office/powerpoint/2010/main" val="1734542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770011" y="1300893"/>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514350" indent="-514350">
              <a:lnSpc>
                <a:spcPct val="100000"/>
              </a:lnSpc>
              <a:spcBef>
                <a:spcPts val="1400"/>
              </a:spcBef>
              <a:buFont typeface="+mj-lt"/>
              <a:buAutoNum type="romanUcPeriod"/>
            </a:pPr>
            <a:r>
              <a:rPr lang="en-US" sz="2200" dirty="0">
                <a:solidFill>
                  <a:schemeClr val="bg1"/>
                </a:solidFill>
                <a:latin typeface="Abadi"/>
              </a:rPr>
              <a:t>Executive Summary</a:t>
            </a:r>
          </a:p>
          <a:p>
            <a:pPr marL="514350" indent="-514350">
              <a:lnSpc>
                <a:spcPct val="100000"/>
              </a:lnSpc>
              <a:spcBef>
                <a:spcPts val="1400"/>
              </a:spcBef>
              <a:buFont typeface="+mj-lt"/>
              <a:buAutoNum type="romanUcPeriod"/>
            </a:pPr>
            <a:r>
              <a:rPr lang="en-US" sz="2200" dirty="0">
                <a:solidFill>
                  <a:schemeClr val="bg1"/>
                </a:solidFill>
                <a:latin typeface="Abadi"/>
              </a:rPr>
              <a:t>Introduction</a:t>
            </a:r>
          </a:p>
          <a:p>
            <a:pPr marL="514350" indent="-514350">
              <a:lnSpc>
                <a:spcPct val="100000"/>
              </a:lnSpc>
              <a:spcBef>
                <a:spcPts val="1400"/>
              </a:spcBef>
              <a:buFont typeface="+mj-lt"/>
              <a:buAutoNum type="romanUcPeriod"/>
            </a:pPr>
            <a:r>
              <a:rPr lang="en-US" sz="2200" dirty="0">
                <a:solidFill>
                  <a:schemeClr val="bg1"/>
                </a:solidFill>
                <a:latin typeface="Abadi"/>
              </a:rPr>
              <a:t>Methodology</a:t>
            </a:r>
          </a:p>
          <a:p>
            <a:pPr marL="514350" indent="-514350">
              <a:lnSpc>
                <a:spcPct val="100000"/>
              </a:lnSpc>
              <a:spcBef>
                <a:spcPts val="1400"/>
              </a:spcBef>
              <a:buFont typeface="+mj-lt"/>
              <a:buAutoNum type="romanUcPeriod"/>
            </a:pPr>
            <a:r>
              <a:rPr lang="en-US" sz="2200" dirty="0">
                <a:solidFill>
                  <a:schemeClr val="bg1"/>
                </a:solidFill>
                <a:latin typeface="Abadi"/>
              </a:rPr>
              <a:t>Results</a:t>
            </a:r>
          </a:p>
          <a:p>
            <a:pPr marL="514350" indent="-514350">
              <a:lnSpc>
                <a:spcPct val="100000"/>
              </a:lnSpc>
              <a:spcBef>
                <a:spcPts val="1400"/>
              </a:spcBef>
              <a:buFont typeface="+mj-lt"/>
              <a:buAutoNum type="romanUcPeriod"/>
            </a:pPr>
            <a:r>
              <a:rPr lang="en-US" sz="2200" dirty="0">
                <a:solidFill>
                  <a:schemeClr val="bg1"/>
                </a:solidFill>
                <a:latin typeface="Abadi"/>
              </a:rPr>
              <a:t>Conclusion</a:t>
            </a:r>
          </a:p>
          <a:p>
            <a:pPr marL="514350" indent="-514350">
              <a:lnSpc>
                <a:spcPct val="100000"/>
              </a:lnSpc>
              <a:spcBef>
                <a:spcPts val="1400"/>
              </a:spcBef>
              <a:buFont typeface="+mj-lt"/>
              <a:buAutoNum type="romanUcPeriod"/>
            </a:pPr>
            <a:r>
              <a:rPr lang="en-US" sz="2200" dirty="0">
                <a:solidFill>
                  <a:schemeClr val="bg1"/>
                </a:solidFill>
                <a:latin typeface="Abadi"/>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6347B2D-77C8-65F1-9F72-F480873DD9D1}"/>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F9C049F-E2FD-49E1-DA8F-3379FCDB1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0CB27BC-A9D5-F924-87BD-FF5FD3F99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637ADF22-B26D-B363-C643-4FD507F9F5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6">
              <a:extLst>
                <a:ext uri="{FF2B5EF4-FFF2-40B4-BE49-F238E27FC236}">
                  <a16:creationId xmlns:a16="http://schemas.microsoft.com/office/drawing/2014/main" id="{C1472416-4F20-9524-9E48-18B577F1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705B23B-25D1-B131-877D-9126B0DD1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9613C0F-060D-F096-9892-D72B4678EE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B2BE86E-8ED1-C136-F6DA-64FE2BF32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0952B0DC-17F6-D4AA-ECA4-058BD1124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90EDF9-6C41-4957-1C27-7848BE93C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4E8D97FC-C5AD-937D-8433-F3FC09481C95}"/>
              </a:ext>
            </a:extLst>
          </p:cNvPr>
          <p:cNvSpPr txBox="1"/>
          <p:nvPr/>
        </p:nvSpPr>
        <p:spPr>
          <a:xfrm>
            <a:off x="630936" y="630936"/>
            <a:ext cx="5260992" cy="209675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bg1"/>
                </a:solidFill>
                <a:latin typeface="+mj-lt"/>
                <a:ea typeface="+mj-ea"/>
                <a:cs typeface="+mj-cs"/>
              </a:rPr>
              <a:t>Flight Number vs. Orbit Type</a:t>
            </a:r>
          </a:p>
        </p:txBody>
      </p:sp>
      <p:sp>
        <p:nvSpPr>
          <p:cNvPr id="7" name="Content Placeholder 2">
            <a:extLst>
              <a:ext uri="{FF2B5EF4-FFF2-40B4-BE49-F238E27FC236}">
                <a16:creationId xmlns:a16="http://schemas.microsoft.com/office/drawing/2014/main" id="{22CB24AA-BD5C-6298-5CF9-01F045B86325}"/>
              </a:ext>
            </a:extLst>
          </p:cNvPr>
          <p:cNvSpPr txBox="1">
            <a:spLocks/>
          </p:cNvSpPr>
          <p:nvPr/>
        </p:nvSpPr>
        <p:spPr>
          <a:xfrm>
            <a:off x="6095996" y="630936"/>
            <a:ext cx="5712183" cy="2096769"/>
          </a:xfrm>
          <a:prstGeom prst="rect">
            <a:avLst/>
          </a:prstGeom>
          <a:noFill/>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r>
              <a:rPr lang="en-US" sz="1800" dirty="0">
                <a:solidFill>
                  <a:schemeClr val="bg1"/>
                </a:solidFill>
              </a:rPr>
              <a:t>Explanation</a:t>
            </a:r>
          </a:p>
          <a:p>
            <a:pPr>
              <a:spcBef>
                <a:spcPts val="1400"/>
              </a:spcBef>
            </a:pPr>
            <a:r>
              <a:rPr lang="en-US" sz="1800" dirty="0">
                <a:solidFill>
                  <a:schemeClr val="bg1"/>
                </a:solidFill>
              </a:rPr>
              <a:t>The success rates of launches increases over the flight numbers with VLEO and ISS having very high success rates </a:t>
            </a:r>
          </a:p>
          <a:p>
            <a:pPr>
              <a:spcBef>
                <a:spcPts val="1400"/>
              </a:spcBef>
            </a:pPr>
            <a:r>
              <a:rPr lang="en-US" sz="1800" dirty="0">
                <a:solidFill>
                  <a:schemeClr val="bg1"/>
                </a:solidFill>
              </a:rPr>
              <a:t>Launches to GTO, PO, ISS &amp; LEO have mixed results at the earlier launches. </a:t>
            </a:r>
          </a:p>
          <a:p>
            <a:pPr>
              <a:spcBef>
                <a:spcPts val="1400"/>
              </a:spcBef>
            </a:pPr>
            <a:r>
              <a:rPr lang="en-US" sz="1800" dirty="0">
                <a:solidFill>
                  <a:schemeClr val="bg1"/>
                </a:solidFill>
              </a:rPr>
              <a:t>* Note: the x &amp; y labels should be the other way round </a:t>
            </a:r>
          </a:p>
        </p:txBody>
      </p:sp>
      <p:sp>
        <p:nvSpPr>
          <p:cNvPr id="24" name="Rectangle 23">
            <a:extLst>
              <a:ext uri="{FF2B5EF4-FFF2-40B4-BE49-F238E27FC236}">
                <a16:creationId xmlns:a16="http://schemas.microsoft.com/office/drawing/2014/main" id="{BA0FC3C6-C690-C265-CEBA-F138D57D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0496B276-13B4-786B-C4CB-7B15285CE6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785FDAC4-2108-11B6-AB54-4B8323EF7C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4DCB42D-CAEE-AB5B-3F8C-05970DE7E8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119AAC3-B4F4-E0A5-B3B1-B3764A1665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DA242EE-4CA2-9A14-0DBF-C9A7C05043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0130F0EB-0EA5-E536-51A1-BF044991EC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BE8C2A28-AB00-7E92-E978-31FF2FE1C4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5" name="Straight Connector 34">
              <a:extLst>
                <a:ext uri="{FF2B5EF4-FFF2-40B4-BE49-F238E27FC236}">
                  <a16:creationId xmlns:a16="http://schemas.microsoft.com/office/drawing/2014/main" id="{8CA6345D-3B8F-DAE5-A1F2-2A2BEA7F85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BFC800-5EE3-1B23-7DA4-5B3FC854EC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C3825C8-AA3B-5A6E-F3BE-8AF16DE31F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8387A4D-4B36-D2F9-6D05-BF20256FDD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50027615-137A-ED9B-D693-6814416006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1" name="Straight Connector 40">
              <a:extLst>
                <a:ext uri="{FF2B5EF4-FFF2-40B4-BE49-F238E27FC236}">
                  <a16:creationId xmlns:a16="http://schemas.microsoft.com/office/drawing/2014/main" id="{32C4C0EB-208C-0690-F20D-73F4ED8924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961D22C-BA83-7A80-17AF-F7E6F59AC6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98778A2-7C71-E393-4283-91A010AC45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8F2729F-B671-B7AD-4456-3AC91F21E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C010C6A7-7FA8-845B-AA32-5153BFA92CE0}"/>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marR="0" lvl="0" indent="0" algn="ctr" fontAlgn="auto">
              <a:spcBef>
                <a:spcPts val="0"/>
              </a:spcBef>
              <a:spcAft>
                <a:spcPts val="600"/>
              </a:spcAft>
              <a:buClrTx/>
              <a:buSzTx/>
              <a:buFontTx/>
              <a:buNone/>
              <a:tabLst/>
              <a:defRPr/>
            </a:pPr>
            <a:fld id="{5075537C-CA84-1446-933C-8E9D027F9201}" type="slidenum">
              <a:rPr kumimoji="0" lang="en-US" sz="1200" b="0" i="0" u="none" strike="noStrike" cap="none" spc="0" normalizeH="0" baseline="0" noProof="0">
                <a:ln>
                  <a:noFill/>
                </a:ln>
                <a:solidFill>
                  <a:schemeClr val="bg1"/>
                </a:solidFill>
                <a:effectLst/>
                <a:uLnTx/>
                <a:uFillTx/>
                <a:latin typeface="+mn-lt"/>
              </a:rPr>
              <a:pPr marR="0" lvl="0" indent="0" algn="ctr" fontAlgn="auto">
                <a:spcBef>
                  <a:spcPts val="0"/>
                </a:spcBef>
                <a:spcAft>
                  <a:spcPts val="600"/>
                </a:spcAft>
                <a:buClrTx/>
                <a:buSzTx/>
                <a:buFontTx/>
                <a:buNone/>
                <a:tabLst/>
                <a:defRPr/>
              </a:pPr>
              <a:t>20</a:t>
            </a:fld>
            <a:endParaRPr kumimoji="0" lang="en-US" sz="1200" b="0" i="0" u="none" strike="noStrike" cap="none" spc="0" normalizeH="0" baseline="0" noProof="0">
              <a:ln>
                <a:noFill/>
              </a:ln>
              <a:solidFill>
                <a:schemeClr val="bg1"/>
              </a:solidFill>
              <a:effectLst/>
              <a:uLnTx/>
              <a:uFillTx/>
              <a:latin typeface="+mn-lt"/>
            </a:endParaRPr>
          </a:p>
        </p:txBody>
      </p:sp>
      <p:pic>
        <p:nvPicPr>
          <p:cNvPr id="8" name="Picture 7">
            <a:extLst>
              <a:ext uri="{FF2B5EF4-FFF2-40B4-BE49-F238E27FC236}">
                <a16:creationId xmlns:a16="http://schemas.microsoft.com/office/drawing/2014/main" id="{E985A312-6F1A-791A-61AD-058FCB058FEA}"/>
              </a:ext>
            </a:extLst>
          </p:cNvPr>
          <p:cNvPicPr>
            <a:picLocks noChangeAspect="1"/>
          </p:cNvPicPr>
          <p:nvPr/>
        </p:nvPicPr>
        <p:blipFill>
          <a:blip r:embed="rId2"/>
          <a:stretch>
            <a:fillRect/>
          </a:stretch>
        </p:blipFill>
        <p:spPr>
          <a:xfrm>
            <a:off x="375328" y="3581567"/>
            <a:ext cx="11655833" cy="2287593"/>
          </a:xfrm>
          <a:prstGeom prst="rect">
            <a:avLst/>
          </a:prstGeom>
        </p:spPr>
      </p:pic>
    </p:spTree>
    <p:extLst>
      <p:ext uri="{BB962C8B-B14F-4D97-AF65-F5344CB8AC3E}">
        <p14:creationId xmlns:p14="http://schemas.microsoft.com/office/powerpoint/2010/main" val="1335200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9F852A3-B185-0126-87BB-5BD19F60338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6">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C774F9AA-1530-F0CA-8A8A-6E45D77E893E}"/>
              </a:ext>
            </a:extLst>
          </p:cNvPr>
          <p:cNvSpPr txBox="1"/>
          <p:nvPr/>
        </p:nvSpPr>
        <p:spPr>
          <a:xfrm>
            <a:off x="630936" y="630936"/>
            <a:ext cx="5260992" cy="209675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bg1"/>
                </a:solidFill>
                <a:latin typeface="+mj-lt"/>
                <a:ea typeface="+mj-ea"/>
                <a:cs typeface="+mj-cs"/>
              </a:rPr>
              <a:t>Pay </a:t>
            </a:r>
            <a:r>
              <a:rPr lang="en-US" sz="4800" dirty="0">
                <a:solidFill>
                  <a:schemeClr val="bg1"/>
                </a:solidFill>
                <a:latin typeface="+mj-lt"/>
                <a:ea typeface="+mj-ea"/>
                <a:cs typeface="+mj-cs"/>
              </a:rPr>
              <a:t>Load Mass </a:t>
            </a:r>
            <a:r>
              <a:rPr lang="en-US" sz="4800" kern="1200" dirty="0">
                <a:solidFill>
                  <a:schemeClr val="bg1"/>
                </a:solidFill>
                <a:latin typeface="+mj-lt"/>
                <a:ea typeface="+mj-ea"/>
                <a:cs typeface="+mj-cs"/>
              </a:rPr>
              <a:t>vs. Orbit Type</a:t>
            </a:r>
          </a:p>
        </p:txBody>
      </p:sp>
      <p:sp>
        <p:nvSpPr>
          <p:cNvPr id="7" name="Content Placeholder 2">
            <a:extLst>
              <a:ext uri="{FF2B5EF4-FFF2-40B4-BE49-F238E27FC236}">
                <a16:creationId xmlns:a16="http://schemas.microsoft.com/office/drawing/2014/main" id="{F0D5A0E2-CA0C-AE84-9F6B-9CE6D71AB3CA}"/>
              </a:ext>
            </a:extLst>
          </p:cNvPr>
          <p:cNvSpPr txBox="1">
            <a:spLocks/>
          </p:cNvSpPr>
          <p:nvPr/>
        </p:nvSpPr>
        <p:spPr>
          <a:xfrm>
            <a:off x="6115076" y="1198804"/>
            <a:ext cx="5064191" cy="2096769"/>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r>
              <a:rPr lang="en-US" sz="1800" dirty="0">
                <a:solidFill>
                  <a:schemeClr val="bg1"/>
                </a:solidFill>
              </a:rPr>
              <a:t>Explanation </a:t>
            </a:r>
          </a:p>
          <a:p>
            <a:pPr>
              <a:spcBef>
                <a:spcPts val="1400"/>
              </a:spcBef>
            </a:pPr>
            <a:r>
              <a:rPr lang="en-US" sz="1800" dirty="0">
                <a:solidFill>
                  <a:schemeClr val="bg1"/>
                </a:solidFill>
              </a:rPr>
              <a:t>The lighter pay loads have mixed results </a:t>
            </a:r>
          </a:p>
          <a:p>
            <a:pPr>
              <a:spcBef>
                <a:spcPts val="1400"/>
              </a:spcBef>
            </a:pPr>
            <a:r>
              <a:rPr lang="en-US" sz="1800" dirty="0">
                <a:solidFill>
                  <a:schemeClr val="bg1"/>
                </a:solidFill>
              </a:rPr>
              <a:t>There are fewer launches t heavier payloads, however more successful.</a:t>
            </a:r>
          </a:p>
        </p:txBody>
      </p:sp>
      <p:sp>
        <p:nvSpPr>
          <p:cNvPr id="24" name="Rectangle 23">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5" name="Straight Connector 34">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1" name="Straight Connector 40">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F6AEB926-D054-29A4-B5DF-68B8034A668D}"/>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marR="0" lvl="0" indent="0" algn="ctr" fontAlgn="auto">
              <a:spcBef>
                <a:spcPts val="0"/>
              </a:spcBef>
              <a:spcAft>
                <a:spcPts val="600"/>
              </a:spcAft>
              <a:buClrTx/>
              <a:buSzTx/>
              <a:buFontTx/>
              <a:buNone/>
              <a:tabLst/>
              <a:defRPr/>
            </a:pPr>
            <a:fld id="{5075537C-CA84-1446-933C-8E9D027F9201}" type="slidenum">
              <a:rPr kumimoji="0" lang="en-US" sz="1200" b="0" i="0" u="none" strike="noStrike" cap="none" spc="0" normalizeH="0" baseline="0" noProof="0">
                <a:ln>
                  <a:noFill/>
                </a:ln>
                <a:solidFill>
                  <a:schemeClr val="bg1"/>
                </a:solidFill>
                <a:effectLst/>
                <a:uLnTx/>
                <a:uFillTx/>
                <a:latin typeface="+mn-lt"/>
              </a:rPr>
              <a:pPr marR="0" lvl="0" indent="0" algn="ctr" fontAlgn="auto">
                <a:spcBef>
                  <a:spcPts val="0"/>
                </a:spcBef>
                <a:spcAft>
                  <a:spcPts val="600"/>
                </a:spcAft>
                <a:buClrTx/>
                <a:buSzTx/>
                <a:buFontTx/>
                <a:buNone/>
                <a:tabLst/>
                <a:defRPr/>
              </a:pPr>
              <a:t>21</a:t>
            </a:fld>
            <a:endParaRPr kumimoji="0" lang="en-US" sz="1200" b="0" i="0" u="none" strike="noStrike" cap="none" spc="0" normalizeH="0" baseline="0" noProof="0">
              <a:ln>
                <a:noFill/>
              </a:ln>
              <a:solidFill>
                <a:schemeClr val="bg1"/>
              </a:solidFill>
              <a:effectLst/>
              <a:uLnTx/>
              <a:uFillTx/>
              <a:latin typeface="+mn-lt"/>
            </a:endParaRPr>
          </a:p>
        </p:txBody>
      </p:sp>
      <p:pic>
        <p:nvPicPr>
          <p:cNvPr id="6" name="Picture 5">
            <a:extLst>
              <a:ext uri="{FF2B5EF4-FFF2-40B4-BE49-F238E27FC236}">
                <a16:creationId xmlns:a16="http://schemas.microsoft.com/office/drawing/2014/main" id="{4C703E77-1066-AE5C-2016-DB7D9CBB8BB1}"/>
              </a:ext>
            </a:extLst>
          </p:cNvPr>
          <p:cNvPicPr>
            <a:picLocks noChangeAspect="1"/>
          </p:cNvPicPr>
          <p:nvPr/>
        </p:nvPicPr>
        <p:blipFill>
          <a:blip r:embed="rId2"/>
          <a:stretch>
            <a:fillRect/>
          </a:stretch>
        </p:blipFill>
        <p:spPr>
          <a:xfrm>
            <a:off x="468853" y="3765627"/>
            <a:ext cx="11251246" cy="2208188"/>
          </a:xfrm>
          <a:prstGeom prst="rect">
            <a:avLst/>
          </a:prstGeom>
        </p:spPr>
      </p:pic>
    </p:spTree>
    <p:extLst>
      <p:ext uri="{BB962C8B-B14F-4D97-AF65-F5344CB8AC3E}">
        <p14:creationId xmlns:p14="http://schemas.microsoft.com/office/powerpoint/2010/main" val="2605110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FAD0970-5F47-2CCB-F7A3-F8B06C3048CE}"/>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3EDB3D71-983E-0225-5280-086A19858C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FE2E9E-F19F-D40D-91D8-9AE6F628E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8FDF9E6D-85B2-5DB0-66B4-30FCFDC388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6">
              <a:extLst>
                <a:ext uri="{FF2B5EF4-FFF2-40B4-BE49-F238E27FC236}">
                  <a16:creationId xmlns:a16="http://schemas.microsoft.com/office/drawing/2014/main" id="{53A7AE03-BBF0-934E-92CF-614473A26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D495509-B854-CC6E-EE1D-52B0171E0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274296F-A13F-CF0B-B04D-C4D9089D7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6C3DEBF-05D0-9DAF-C21F-D3E635D16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A4C0A3B0-B0B5-2C5A-14B4-5CB140103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0936F39-FBAD-385B-58B3-AB94C80F7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408B5EF0-5CCC-4CB6-95FC-3E32F95401F1}"/>
              </a:ext>
            </a:extLst>
          </p:cNvPr>
          <p:cNvSpPr txBox="1"/>
          <p:nvPr/>
        </p:nvSpPr>
        <p:spPr>
          <a:xfrm>
            <a:off x="630936" y="630936"/>
            <a:ext cx="5260992" cy="209675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bg1"/>
                </a:solidFill>
                <a:latin typeface="+mj-lt"/>
                <a:ea typeface="+mj-ea"/>
                <a:cs typeface="+mj-cs"/>
              </a:rPr>
              <a:t>Launch Success Yearly Trend</a:t>
            </a:r>
          </a:p>
        </p:txBody>
      </p:sp>
      <p:sp>
        <p:nvSpPr>
          <p:cNvPr id="7" name="Content Placeholder 2">
            <a:extLst>
              <a:ext uri="{FF2B5EF4-FFF2-40B4-BE49-F238E27FC236}">
                <a16:creationId xmlns:a16="http://schemas.microsoft.com/office/drawing/2014/main" id="{77D860CC-08B1-1236-0027-4C9BD914B703}"/>
              </a:ext>
            </a:extLst>
          </p:cNvPr>
          <p:cNvSpPr txBox="1">
            <a:spLocks/>
          </p:cNvSpPr>
          <p:nvPr/>
        </p:nvSpPr>
        <p:spPr>
          <a:xfrm>
            <a:off x="6979135" y="1424709"/>
            <a:ext cx="5064191" cy="2096769"/>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r>
              <a:rPr lang="en-US" sz="1800" dirty="0">
                <a:solidFill>
                  <a:schemeClr val="bg1"/>
                </a:solidFill>
              </a:rPr>
              <a:t>Explanation </a:t>
            </a:r>
          </a:p>
          <a:p>
            <a:pPr>
              <a:spcBef>
                <a:spcPts val="1400"/>
              </a:spcBef>
            </a:pPr>
            <a:r>
              <a:rPr lang="en-US" sz="1800" dirty="0">
                <a:solidFill>
                  <a:schemeClr val="bg1"/>
                </a:solidFill>
              </a:rPr>
              <a:t>The success rate increased over time with a dip in 2018 and picked up in 2020 </a:t>
            </a:r>
          </a:p>
        </p:txBody>
      </p:sp>
      <p:sp>
        <p:nvSpPr>
          <p:cNvPr id="24" name="Rectangle 23">
            <a:extLst>
              <a:ext uri="{FF2B5EF4-FFF2-40B4-BE49-F238E27FC236}">
                <a16:creationId xmlns:a16="http://schemas.microsoft.com/office/drawing/2014/main" id="{BEC04F69-539F-0A2C-C6A0-8F9A492F7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38081CF6-862C-306E-9A00-90733D3578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F8BD584C-11FE-EB17-D4B8-C8135C9520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C58EAD3-E29B-2CB1-8758-8CA571A7E5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C7D03A0-1F06-E6AC-931E-CF1110C70E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E00090A-E968-B596-6A10-A3A8C681B8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FF223717-EFD4-3406-B3B4-5FFBE3557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9C23310C-BE2C-5D83-84F2-EF84C35960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5" name="Straight Connector 34">
              <a:extLst>
                <a:ext uri="{FF2B5EF4-FFF2-40B4-BE49-F238E27FC236}">
                  <a16:creationId xmlns:a16="http://schemas.microsoft.com/office/drawing/2014/main" id="{53568D21-9E72-F8DC-6D41-C7D10ECF0B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4228120-21C4-DD23-6DE7-B9CC5CD932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176FBC3-4DF6-11D6-A290-8028AED81A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1812B5-606F-C4F0-BC1A-7E07D7ADD5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65BC309B-89E4-6CBC-12BF-B00E9BD356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1" name="Straight Connector 40">
              <a:extLst>
                <a:ext uri="{FF2B5EF4-FFF2-40B4-BE49-F238E27FC236}">
                  <a16:creationId xmlns:a16="http://schemas.microsoft.com/office/drawing/2014/main" id="{906F4D27-0D2D-A9E6-EADD-0967AF143C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0110384-FED0-5E97-910A-673271E80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9F726D4-67EA-21F3-FCA8-0B6255E844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D8477D7-F726-88CD-87A5-664DDC6D8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BDF3D9BD-42D6-EB91-73C2-A2FD4FE5F6EF}"/>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marR="0" lvl="0" indent="0" algn="ctr" fontAlgn="auto">
              <a:spcBef>
                <a:spcPts val="0"/>
              </a:spcBef>
              <a:spcAft>
                <a:spcPts val="600"/>
              </a:spcAft>
              <a:buClrTx/>
              <a:buSzTx/>
              <a:buFontTx/>
              <a:buNone/>
              <a:tabLst/>
              <a:defRPr/>
            </a:pPr>
            <a:fld id="{5075537C-CA84-1446-933C-8E9D027F9201}" type="slidenum">
              <a:rPr kumimoji="0" lang="en-US" sz="1200" b="0" i="0" u="none" strike="noStrike" cap="none" spc="0" normalizeH="0" baseline="0" noProof="0">
                <a:ln>
                  <a:noFill/>
                </a:ln>
                <a:solidFill>
                  <a:schemeClr val="bg1"/>
                </a:solidFill>
                <a:effectLst/>
                <a:uLnTx/>
                <a:uFillTx/>
                <a:latin typeface="+mn-lt"/>
              </a:rPr>
              <a:pPr marR="0" lvl="0" indent="0" algn="ctr" fontAlgn="auto">
                <a:spcBef>
                  <a:spcPts val="0"/>
                </a:spcBef>
                <a:spcAft>
                  <a:spcPts val="600"/>
                </a:spcAft>
                <a:buClrTx/>
                <a:buSzTx/>
                <a:buFontTx/>
                <a:buNone/>
                <a:tabLst/>
                <a:defRPr/>
              </a:pPr>
              <a:t>22</a:t>
            </a:fld>
            <a:endParaRPr kumimoji="0" lang="en-US" sz="1200" b="0" i="0" u="none" strike="noStrike" cap="none" spc="0" normalizeH="0" baseline="0" noProof="0">
              <a:ln>
                <a:noFill/>
              </a:ln>
              <a:solidFill>
                <a:schemeClr val="bg1"/>
              </a:solidFill>
              <a:effectLst/>
              <a:uLnTx/>
              <a:uFillTx/>
              <a:latin typeface="+mn-lt"/>
            </a:endParaRPr>
          </a:p>
        </p:txBody>
      </p:sp>
      <p:pic>
        <p:nvPicPr>
          <p:cNvPr id="2" name="Picture 1">
            <a:extLst>
              <a:ext uri="{FF2B5EF4-FFF2-40B4-BE49-F238E27FC236}">
                <a16:creationId xmlns:a16="http://schemas.microsoft.com/office/drawing/2014/main" id="{C28BFA47-3F40-313D-E5AE-BFDDF872C455}"/>
              </a:ext>
            </a:extLst>
          </p:cNvPr>
          <p:cNvPicPr>
            <a:picLocks noChangeAspect="1"/>
          </p:cNvPicPr>
          <p:nvPr/>
        </p:nvPicPr>
        <p:blipFill>
          <a:blip r:embed="rId2"/>
          <a:stretch>
            <a:fillRect/>
          </a:stretch>
        </p:blipFill>
        <p:spPr>
          <a:xfrm>
            <a:off x="571596" y="2330394"/>
            <a:ext cx="5400675" cy="4333875"/>
          </a:xfrm>
          <a:prstGeom prst="rect">
            <a:avLst/>
          </a:prstGeom>
        </p:spPr>
      </p:pic>
    </p:spTree>
    <p:extLst>
      <p:ext uri="{BB962C8B-B14F-4D97-AF65-F5344CB8AC3E}">
        <p14:creationId xmlns:p14="http://schemas.microsoft.com/office/powerpoint/2010/main" val="3770100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38CD1F2-2CDE-4B42-BB23-EC7686F92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827173-10F7-4BE6-8CC8-39A46D781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60FB2829-9E66-4DBD-BC15-FC5D73246D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E9EE2A32-8611-4375-B6B1-468FAD682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77E1DA0-3927-4F35-B8A3-D5D5563757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7BAA08B-588E-406F-899B-A6A7FC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8AA7C41-B331-402E-9453-95B3B8273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A7060B3E-946D-4885-9B86-1D445209E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3046747-F284-4990-9ECA-3DF2C6E08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21301226-F3C6-4744-94AE-2460B381D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p:nvPr/>
        </p:nvSpPr>
        <p:spPr>
          <a:xfrm>
            <a:off x="629640" y="630935"/>
            <a:ext cx="5107366" cy="2096769"/>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All Launch Site Names</a:t>
            </a:r>
          </a:p>
        </p:txBody>
      </p:sp>
      <p:sp>
        <p:nvSpPr>
          <p:cNvPr id="25" name="Rectangle 24">
            <a:extLst>
              <a:ext uri="{FF2B5EF4-FFF2-40B4-BE49-F238E27FC236}">
                <a16:creationId xmlns:a16="http://schemas.microsoft.com/office/drawing/2014/main" id="{4EC57637-D435-4155-993A-0E3A8BBBA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0B81AE96-B9C7-4679-BC62-F2C79F2E8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8" name="Straight Connector 27">
              <a:extLst>
                <a:ext uri="{FF2B5EF4-FFF2-40B4-BE49-F238E27FC236}">
                  <a16:creationId xmlns:a16="http://schemas.microsoft.com/office/drawing/2014/main" id="{BD4225F6-B312-47D5-8299-988BD17E0E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3C04A86-BCAE-473C-B18D-88FD5627C4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2CCD134-9351-4847-8741-FF5EAB4705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1470C83-08EE-4959-BA0A-F8846F524E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 name="Content Placeholder 4"/>
          <p:cNvSpPr>
            <a:spLocks noGrp="1"/>
          </p:cNvSpPr>
          <p:nvPr>
            <p:ph idx="4294967295"/>
          </p:nvPr>
        </p:nvSpPr>
        <p:spPr>
          <a:xfrm>
            <a:off x="6143158" y="1355172"/>
            <a:ext cx="5266365" cy="1372534"/>
          </a:xfrm>
          <a:prstGeom prst="rect">
            <a:avLst/>
          </a:prstGeom>
          <a:noFill/>
        </p:spPr>
        <p:txBody>
          <a:bodyPr vert="horz" lIns="91440" tIns="45720" rIns="91440" bIns="45720" rtlCol="0" anchor="t">
            <a:normAutofit/>
          </a:bodyPr>
          <a:lstStyle/>
          <a:p>
            <a:pPr marL="0" indent="0">
              <a:buNone/>
            </a:pPr>
            <a:r>
              <a:rPr lang="en-US" sz="2400" kern="1200" dirty="0">
                <a:solidFill>
                  <a:schemeClr val="bg1"/>
                </a:solidFill>
                <a:latin typeface="+mn-lt"/>
                <a:ea typeface="+mn-ea"/>
                <a:cs typeface="+mn-cs"/>
              </a:rPr>
              <a:t>Explanation </a:t>
            </a:r>
          </a:p>
          <a:p>
            <a:r>
              <a:rPr lang="en-US" sz="2400" kern="1200" dirty="0">
                <a:solidFill>
                  <a:schemeClr val="bg1"/>
                </a:solidFill>
                <a:latin typeface="+mn-lt"/>
                <a:ea typeface="+mn-ea"/>
                <a:cs typeface="+mn-cs"/>
              </a:rPr>
              <a:t>Used “distinct” to determine the unique site names</a:t>
            </a:r>
          </a:p>
        </p:txBody>
      </p:sp>
      <p:grpSp>
        <p:nvGrpSpPr>
          <p:cNvPr id="33" name="Group 32">
            <a:extLst>
              <a:ext uri="{FF2B5EF4-FFF2-40B4-BE49-F238E27FC236}">
                <a16:creationId xmlns:a16="http://schemas.microsoft.com/office/drawing/2014/main" id="{DBFD3A89-3666-47FE-913F-6C75228F5D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AD6B60E5-039C-4E82-9B5C-984D6C46E1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3D05E89-A5D2-4DC0-B6B1-298EF0EF0A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37967A-8AB7-47D5-A75E-6341730E99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A068AD4-624D-4314-8C86-A3C0C3378C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8F03D8EA-5F76-C226-4F12-1FA11054F5C9}"/>
              </a:ext>
            </a:extLst>
          </p:cNvPr>
          <p:cNvPicPr>
            <a:picLocks noChangeAspect="1"/>
          </p:cNvPicPr>
          <p:nvPr/>
        </p:nvPicPr>
        <p:blipFill>
          <a:blip r:embed="rId2"/>
          <a:stretch>
            <a:fillRect/>
          </a:stretch>
        </p:blipFill>
        <p:spPr>
          <a:xfrm>
            <a:off x="1971332" y="2885910"/>
            <a:ext cx="8163118" cy="3265248"/>
          </a:xfrm>
          <a:prstGeom prst="rect">
            <a:avLst/>
          </a:prstGeom>
        </p:spPr>
      </p:pic>
      <p:grpSp>
        <p:nvGrpSpPr>
          <p:cNvPr id="39" name="Group 38">
            <a:extLst>
              <a:ext uri="{FF2B5EF4-FFF2-40B4-BE49-F238E27FC236}">
                <a16:creationId xmlns:a16="http://schemas.microsoft.com/office/drawing/2014/main" id="{ACA2F7C3-1A69-44EE-A8B6-A4552E2C84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0" name="Straight Connector 39">
              <a:extLst>
                <a:ext uri="{FF2B5EF4-FFF2-40B4-BE49-F238E27FC236}">
                  <a16:creationId xmlns:a16="http://schemas.microsoft.com/office/drawing/2014/main" id="{6E44AF4D-8873-43B3-8E29-803B7720EA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AE89E8A-BD14-4974-818A-D8382DCD4D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21B80B9-448B-4363-9DD7-C074AB2AD7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7DA34E7-83FB-4CAA-94F3-CEF0869076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23</a:t>
            </a:fld>
            <a:endParaRPr lang="en-US" sz="1200">
              <a:solidFill>
                <a:schemeClr val="bg1"/>
              </a:solidFill>
              <a:latin typeface="+mn-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p:cNvSpPr txBox="1"/>
          <p:nvPr/>
        </p:nvSpPr>
        <p:spPr>
          <a:xfrm>
            <a:off x="630936" y="630936"/>
            <a:ext cx="5260992" cy="209675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Launch Site Names Begin with 'KSC'</a:t>
            </a:r>
          </a:p>
        </p:txBody>
      </p:sp>
      <p:sp>
        <p:nvSpPr>
          <p:cNvPr id="5" name="Content Placeholder 4"/>
          <p:cNvSpPr>
            <a:spLocks noGrp="1"/>
          </p:cNvSpPr>
          <p:nvPr>
            <p:ph idx="4294967295"/>
          </p:nvPr>
        </p:nvSpPr>
        <p:spPr>
          <a:xfrm>
            <a:off x="7105282" y="1411221"/>
            <a:ext cx="4094014" cy="1473940"/>
          </a:xfrm>
          <a:prstGeom prst="rect">
            <a:avLst/>
          </a:prstGeom>
          <a:noFill/>
        </p:spPr>
        <p:txBody>
          <a:bodyPr vert="horz" lIns="91440" tIns="45720" rIns="91440" bIns="45720" rtlCol="0" anchor="t">
            <a:normAutofit/>
          </a:bodyPr>
          <a:lstStyle/>
          <a:p>
            <a:pPr marL="0" indent="0">
              <a:spcBef>
                <a:spcPts val="1400"/>
              </a:spcBef>
              <a:buNone/>
            </a:pPr>
            <a:r>
              <a:rPr lang="en-US" sz="1800" dirty="0">
                <a:solidFill>
                  <a:schemeClr val="bg1"/>
                </a:solidFill>
              </a:rPr>
              <a:t>Explanation: </a:t>
            </a:r>
          </a:p>
          <a:p>
            <a:pPr>
              <a:spcBef>
                <a:spcPts val="1400"/>
              </a:spcBef>
            </a:pPr>
            <a:r>
              <a:rPr lang="en-US" sz="1800" dirty="0">
                <a:solidFill>
                  <a:schemeClr val="bg1"/>
                </a:solidFill>
              </a:rPr>
              <a:t>Used the query below.</a:t>
            </a:r>
          </a:p>
        </p:txBody>
      </p:sp>
      <p:sp>
        <p:nvSpPr>
          <p:cNvPr id="23" name="Rectangle 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E5C1B5C1-2B2F-64E8-89CA-BFD35076487C}"/>
              </a:ext>
            </a:extLst>
          </p:cNvPr>
          <p:cNvPicPr>
            <a:picLocks noChangeAspect="1"/>
          </p:cNvPicPr>
          <p:nvPr/>
        </p:nvPicPr>
        <p:blipFill>
          <a:blip r:embed="rId2"/>
          <a:stretch>
            <a:fillRect/>
          </a:stretch>
        </p:blipFill>
        <p:spPr>
          <a:xfrm>
            <a:off x="421658" y="3019675"/>
            <a:ext cx="8760717" cy="2912939"/>
          </a:xfrm>
          <a:prstGeom prst="rect">
            <a:avLst/>
          </a:prstGeom>
        </p:spPr>
      </p:pic>
      <p:grpSp>
        <p:nvGrpSpPr>
          <p:cNvPr id="39" name="Group 38">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0" name="Straight Connector 39">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24</a:t>
            </a:fld>
            <a:endParaRPr lang="en-US" sz="1200">
              <a:solidFill>
                <a:schemeClr val="bg1"/>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p:cNvSpPr txBox="1"/>
          <p:nvPr/>
        </p:nvSpPr>
        <p:spPr>
          <a:xfrm>
            <a:off x="615904" y="283569"/>
            <a:ext cx="5260992" cy="900343"/>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bg1"/>
                </a:solidFill>
                <a:latin typeface="+mj-lt"/>
                <a:ea typeface="+mj-ea"/>
                <a:cs typeface="+mj-cs"/>
              </a:rPr>
              <a:t>Total Payload Mass</a:t>
            </a:r>
          </a:p>
        </p:txBody>
      </p:sp>
      <p:sp>
        <p:nvSpPr>
          <p:cNvPr id="5" name="Content Placeholder 4"/>
          <p:cNvSpPr>
            <a:spLocks noGrp="1"/>
          </p:cNvSpPr>
          <p:nvPr>
            <p:ph idx="4294967295"/>
          </p:nvPr>
        </p:nvSpPr>
        <p:spPr>
          <a:xfrm>
            <a:off x="804345" y="1515548"/>
            <a:ext cx="11392814" cy="1413932"/>
          </a:xfrm>
          <a:prstGeom prst="rect">
            <a:avLst/>
          </a:prstGeom>
          <a:noFill/>
        </p:spPr>
        <p:txBody>
          <a:bodyPr vert="horz" lIns="91440" tIns="45720" rIns="91440" bIns="45720" rtlCol="0" anchor="t">
            <a:normAutofit/>
          </a:bodyPr>
          <a:lstStyle/>
          <a:p>
            <a:pPr>
              <a:spcBef>
                <a:spcPts val="1400"/>
              </a:spcBef>
            </a:pPr>
            <a:r>
              <a:rPr lang="en-US" sz="1800" dirty="0">
                <a:solidFill>
                  <a:schemeClr val="bg1"/>
                </a:solidFill>
              </a:rPr>
              <a:t>Used the function below to calculate the total payload mass </a:t>
            </a:r>
          </a:p>
        </p:txBody>
      </p:sp>
      <p:sp>
        <p:nvSpPr>
          <p:cNvPr id="23" name="Rectangle 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9AADE52B-5942-1507-799D-6D2463E98426}"/>
              </a:ext>
            </a:extLst>
          </p:cNvPr>
          <p:cNvPicPr>
            <a:picLocks noChangeAspect="1"/>
          </p:cNvPicPr>
          <p:nvPr/>
        </p:nvPicPr>
        <p:blipFill>
          <a:blip r:embed="rId2"/>
          <a:stretch>
            <a:fillRect/>
          </a:stretch>
        </p:blipFill>
        <p:spPr>
          <a:xfrm>
            <a:off x="729730" y="2759974"/>
            <a:ext cx="8372433" cy="3265248"/>
          </a:xfrm>
          <a:prstGeom prst="rect">
            <a:avLst/>
          </a:prstGeom>
        </p:spPr>
      </p:pic>
      <p:grpSp>
        <p:nvGrpSpPr>
          <p:cNvPr id="39" name="Group 38">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0" name="Straight Connector 39">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25</a:t>
            </a:fld>
            <a:endParaRPr lang="en-US" sz="1200">
              <a:solidFill>
                <a:schemeClr val="bg1"/>
              </a:solidFill>
              <a:latin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8" name="Oval 17">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p:cNvSpPr txBox="1"/>
          <p:nvPr/>
        </p:nvSpPr>
        <p:spPr>
          <a:xfrm>
            <a:off x="507374" y="528052"/>
            <a:ext cx="11177243" cy="84202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bg1"/>
                </a:solidFill>
                <a:latin typeface="+mj-lt"/>
                <a:ea typeface="+mj-ea"/>
                <a:cs typeface="+mj-cs"/>
              </a:rPr>
              <a:t>Average Payload Mass by F9 v1.1</a:t>
            </a:r>
          </a:p>
        </p:txBody>
      </p:sp>
      <p:sp>
        <p:nvSpPr>
          <p:cNvPr id="5" name="Content Placeholder 4"/>
          <p:cNvSpPr>
            <a:spLocks noGrp="1"/>
          </p:cNvSpPr>
          <p:nvPr>
            <p:ph idx="4294967295"/>
          </p:nvPr>
        </p:nvSpPr>
        <p:spPr>
          <a:xfrm>
            <a:off x="507374" y="1862511"/>
            <a:ext cx="8862882" cy="915569"/>
          </a:xfrm>
          <a:prstGeom prst="rect">
            <a:avLst/>
          </a:prstGeom>
          <a:noFill/>
        </p:spPr>
        <p:txBody>
          <a:bodyPr vert="horz" lIns="91440" tIns="45720" rIns="91440" bIns="45720" rtlCol="0" anchor="t">
            <a:normAutofit/>
          </a:bodyPr>
          <a:lstStyle/>
          <a:p>
            <a:pPr>
              <a:spcBef>
                <a:spcPts val="1400"/>
              </a:spcBef>
            </a:pPr>
            <a:r>
              <a:rPr lang="en-US" sz="1800" dirty="0">
                <a:solidFill>
                  <a:schemeClr val="bg1"/>
                </a:solidFill>
              </a:rPr>
              <a:t>The query below was used to calculate the average payload mass </a:t>
            </a:r>
          </a:p>
        </p:txBody>
      </p:sp>
      <p:sp>
        <p:nvSpPr>
          <p:cNvPr id="25" name="Rectangle 2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8" name="Straight Connector 2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6" name="Straight Connector 3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DCBB625A-3980-11D1-463C-0EFF90AB8902}"/>
              </a:ext>
            </a:extLst>
          </p:cNvPr>
          <p:cNvPicPr>
            <a:picLocks noChangeAspect="1"/>
          </p:cNvPicPr>
          <p:nvPr/>
        </p:nvPicPr>
        <p:blipFill>
          <a:blip r:embed="rId2"/>
          <a:stretch>
            <a:fillRect/>
          </a:stretch>
        </p:blipFill>
        <p:spPr>
          <a:xfrm>
            <a:off x="640080" y="3350302"/>
            <a:ext cx="10843065" cy="3063165"/>
          </a:xfrm>
          <a:prstGeom prst="rect">
            <a:avLst/>
          </a:prstGeom>
        </p:spPr>
      </p:pic>
      <p:grpSp>
        <p:nvGrpSpPr>
          <p:cNvPr id="41" name="Group 40">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2" name="Straight Connector 41">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26</a:t>
            </a:fld>
            <a:endParaRPr lang="en-US" sz="1200">
              <a:solidFill>
                <a:schemeClr val="bg1"/>
              </a:solidFill>
              <a:latin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p:cNvSpPr txBox="1"/>
          <p:nvPr/>
        </p:nvSpPr>
        <p:spPr>
          <a:xfrm>
            <a:off x="630935" y="630936"/>
            <a:ext cx="9804129" cy="809194"/>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bg1"/>
                </a:solidFill>
                <a:latin typeface="+mj-lt"/>
                <a:ea typeface="+mj-ea"/>
                <a:cs typeface="+mj-cs"/>
              </a:rPr>
              <a:t>First Successful Ground Landing Date</a:t>
            </a:r>
          </a:p>
        </p:txBody>
      </p:sp>
      <p:sp>
        <p:nvSpPr>
          <p:cNvPr id="5" name="Content Placeholder 4"/>
          <p:cNvSpPr>
            <a:spLocks noGrp="1"/>
          </p:cNvSpPr>
          <p:nvPr>
            <p:ph idx="4294967295"/>
          </p:nvPr>
        </p:nvSpPr>
        <p:spPr>
          <a:xfrm>
            <a:off x="753475" y="1856933"/>
            <a:ext cx="10444866" cy="1028860"/>
          </a:xfrm>
          <a:prstGeom prst="rect">
            <a:avLst/>
          </a:prstGeom>
          <a:noFill/>
        </p:spPr>
        <p:txBody>
          <a:bodyPr vert="horz" lIns="91440" tIns="45720" rIns="91440" bIns="45720" rtlCol="0" anchor="t">
            <a:normAutofit/>
          </a:bodyPr>
          <a:lstStyle/>
          <a:p>
            <a:pPr>
              <a:spcBef>
                <a:spcPts val="1400"/>
              </a:spcBef>
            </a:pPr>
            <a:r>
              <a:rPr lang="en-US" sz="1800" dirty="0">
                <a:solidFill>
                  <a:schemeClr val="bg1"/>
                </a:solidFill>
              </a:rPr>
              <a:t>Query below was used. The use of min function results in the earliest date where the landing outcome was a success </a:t>
            </a:r>
          </a:p>
        </p:txBody>
      </p:sp>
      <p:sp>
        <p:nvSpPr>
          <p:cNvPr id="23" name="Rectangle 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220A44FA-1AA2-AB72-12EA-7DB385409EE7}"/>
              </a:ext>
            </a:extLst>
          </p:cNvPr>
          <p:cNvPicPr>
            <a:picLocks noChangeAspect="1"/>
          </p:cNvPicPr>
          <p:nvPr/>
        </p:nvPicPr>
        <p:blipFill>
          <a:blip r:embed="rId2"/>
          <a:stretch>
            <a:fillRect/>
          </a:stretch>
        </p:blipFill>
        <p:spPr>
          <a:xfrm>
            <a:off x="1533786" y="3262741"/>
            <a:ext cx="7868066" cy="3265248"/>
          </a:xfrm>
          <a:prstGeom prst="rect">
            <a:avLst/>
          </a:prstGeom>
        </p:spPr>
      </p:pic>
      <p:grpSp>
        <p:nvGrpSpPr>
          <p:cNvPr id="39" name="Group 38">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0" name="Straight Connector 39">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27</a:t>
            </a:fld>
            <a:endParaRPr lang="en-US" sz="1200">
              <a:solidFill>
                <a:schemeClr val="bg1"/>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8" name="Oval 17">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1"/>
          <p:cNvSpPr txBox="1"/>
          <p:nvPr/>
        </p:nvSpPr>
        <p:spPr>
          <a:xfrm>
            <a:off x="669569" y="280212"/>
            <a:ext cx="10849814" cy="838492"/>
          </a:xfrm>
          <a:prstGeom prst="rect">
            <a:avLst/>
          </a:prstGeom>
          <a:noFill/>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dirty="0">
                <a:solidFill>
                  <a:schemeClr val="bg1"/>
                </a:solidFill>
                <a:latin typeface="+mj-lt"/>
                <a:ea typeface="+mj-ea"/>
                <a:cs typeface="+mj-cs"/>
              </a:rPr>
              <a:t>Successful Drone Ship Landing with Payload between 4000 and 6000</a:t>
            </a:r>
          </a:p>
        </p:txBody>
      </p:sp>
      <p:sp>
        <p:nvSpPr>
          <p:cNvPr id="5" name="Content Placeholder 4"/>
          <p:cNvSpPr>
            <a:spLocks noGrp="1"/>
          </p:cNvSpPr>
          <p:nvPr>
            <p:ph idx="4294967295"/>
          </p:nvPr>
        </p:nvSpPr>
        <p:spPr>
          <a:xfrm>
            <a:off x="509182" y="1422329"/>
            <a:ext cx="11010201" cy="1030126"/>
          </a:xfrm>
          <a:prstGeom prst="rect">
            <a:avLst/>
          </a:prstGeom>
          <a:noFill/>
        </p:spPr>
        <p:txBody>
          <a:bodyPr vert="horz" lIns="91440" tIns="45720" rIns="91440" bIns="45720" rtlCol="0" anchor="t">
            <a:normAutofit/>
          </a:bodyPr>
          <a:lstStyle/>
          <a:p>
            <a:pPr>
              <a:spcBef>
                <a:spcPts val="1400"/>
              </a:spcBef>
            </a:pPr>
            <a:r>
              <a:rPr lang="en-US" sz="1800" dirty="0">
                <a:solidFill>
                  <a:schemeClr val="bg1"/>
                </a:solidFill>
              </a:rPr>
              <a:t>Query used is in below screenshot. </a:t>
            </a:r>
          </a:p>
        </p:txBody>
      </p:sp>
      <p:sp>
        <p:nvSpPr>
          <p:cNvPr id="25" name="Rectangle 2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8" name="Straight Connector 2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6" name="Straight Connector 3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B3665042-5570-6488-B6D2-78040B9DA826}"/>
              </a:ext>
            </a:extLst>
          </p:cNvPr>
          <p:cNvPicPr>
            <a:picLocks noChangeAspect="1"/>
          </p:cNvPicPr>
          <p:nvPr/>
        </p:nvPicPr>
        <p:blipFill>
          <a:blip r:embed="rId2"/>
          <a:srcRect r="11580" b="-1"/>
          <a:stretch>
            <a:fillRect/>
          </a:stretch>
        </p:blipFill>
        <p:spPr>
          <a:xfrm>
            <a:off x="630936" y="3409170"/>
            <a:ext cx="9391055" cy="3026998"/>
          </a:xfrm>
          <a:prstGeom prst="rect">
            <a:avLst/>
          </a:prstGeom>
        </p:spPr>
      </p:pic>
      <p:grpSp>
        <p:nvGrpSpPr>
          <p:cNvPr id="41" name="Group 40">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42" name="Straight Connector 41">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defRPr/>
            </a:pPr>
            <a:fld id="{5075537C-CA84-1446-933C-8E9D027F9201}" type="slidenum">
              <a:rPr lang="en-US" sz="1200">
                <a:solidFill>
                  <a:schemeClr val="bg1"/>
                </a:solidFill>
                <a:latin typeface="Calibri" panose="020F0502020204030204"/>
              </a:rPr>
              <a:pPr algn="ctr">
                <a:spcAft>
                  <a:spcPts val="600"/>
                </a:spcAft>
                <a:defRPr/>
              </a:pPr>
              <a:t>28</a:t>
            </a:fld>
            <a:endParaRPr lang="en-US" sz="1200">
              <a:solidFill>
                <a:schemeClr val="bg1"/>
              </a:solidFill>
              <a:latin typeface="Calibri" panose="020F050202020403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p:cNvSpPr txBox="1"/>
          <p:nvPr/>
        </p:nvSpPr>
        <p:spPr>
          <a:xfrm>
            <a:off x="474232" y="248434"/>
            <a:ext cx="10625555" cy="831014"/>
          </a:xfrm>
          <a:prstGeom prst="rect">
            <a:avLst/>
          </a:prstGeom>
          <a:noFill/>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chemeClr val="bg1"/>
                </a:solidFill>
                <a:latin typeface="+mj-lt"/>
                <a:ea typeface="+mj-ea"/>
                <a:cs typeface="+mj-cs"/>
              </a:rPr>
              <a:t>Total Number of Successful and Failure Mission Outcomes</a:t>
            </a:r>
          </a:p>
        </p:txBody>
      </p:sp>
      <p:sp>
        <p:nvSpPr>
          <p:cNvPr id="5" name="Content Placeholder 4"/>
          <p:cNvSpPr>
            <a:spLocks noGrp="1"/>
          </p:cNvSpPr>
          <p:nvPr>
            <p:ph idx="4294967295"/>
          </p:nvPr>
        </p:nvSpPr>
        <p:spPr>
          <a:xfrm>
            <a:off x="838113" y="1862251"/>
            <a:ext cx="10261674" cy="761932"/>
          </a:xfrm>
          <a:prstGeom prst="rect">
            <a:avLst/>
          </a:prstGeom>
          <a:noFill/>
        </p:spPr>
        <p:txBody>
          <a:bodyPr vert="horz" lIns="91440" tIns="45720" rIns="91440" bIns="45720" rtlCol="0" anchor="t">
            <a:normAutofit/>
          </a:bodyPr>
          <a:lstStyle/>
          <a:p>
            <a:pPr>
              <a:spcBef>
                <a:spcPts val="1400"/>
              </a:spcBef>
            </a:pPr>
            <a:r>
              <a:rPr lang="en-US" sz="1800" dirty="0">
                <a:solidFill>
                  <a:schemeClr val="bg1"/>
                </a:solidFill>
              </a:rPr>
              <a:t>Used the query below to determine the total number of mission outcomes </a:t>
            </a:r>
          </a:p>
        </p:txBody>
      </p:sp>
      <p:sp>
        <p:nvSpPr>
          <p:cNvPr id="23" name="Rectangle 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0F5FF798-7A95-0D97-078F-7B24BEB32E76}"/>
              </a:ext>
            </a:extLst>
          </p:cNvPr>
          <p:cNvPicPr>
            <a:picLocks noChangeAspect="1"/>
          </p:cNvPicPr>
          <p:nvPr/>
        </p:nvPicPr>
        <p:blipFill>
          <a:blip r:embed="rId2"/>
          <a:stretch>
            <a:fillRect/>
          </a:stretch>
        </p:blipFill>
        <p:spPr>
          <a:xfrm>
            <a:off x="631359" y="3203812"/>
            <a:ext cx="10843065" cy="2629443"/>
          </a:xfrm>
          <a:prstGeom prst="rect">
            <a:avLst/>
          </a:prstGeom>
        </p:spPr>
      </p:pic>
      <p:grpSp>
        <p:nvGrpSpPr>
          <p:cNvPr id="39" name="Group 38">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0" name="Straight Connector 39">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29</a:t>
            </a:fld>
            <a:endParaRPr lang="en-US" sz="1200">
              <a:solidFill>
                <a:schemeClr val="bg1"/>
              </a:solidFill>
              <a:latin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solidFill>
                  <a:schemeClr val="bg1"/>
                </a:solidFill>
              </a:rPr>
              <a:t>3</a:t>
            </a:fld>
            <a:endParaRPr lang="en-US" dirty="0">
              <a:solidFill>
                <a:schemeClr val="bg1"/>
              </a:solidFill>
            </a:endParaRPr>
          </a:p>
        </p:txBody>
      </p:sp>
      <p:sp>
        <p:nvSpPr>
          <p:cNvPr id="10" name="Content Placeholder 2"/>
          <p:cNvSpPr txBox="1"/>
          <p:nvPr/>
        </p:nvSpPr>
        <p:spPr>
          <a:xfrm>
            <a:off x="522947" y="1195309"/>
            <a:ext cx="5030148" cy="4915852"/>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bg1"/>
                </a:solidFill>
                <a:latin typeface="Abadi" panose="020B0604020104020204" pitchFamily="34" charset="0"/>
              </a:rPr>
              <a:t>Summary of methodologies</a:t>
            </a:r>
          </a:p>
          <a:p>
            <a:pPr lvl="1">
              <a:lnSpc>
                <a:spcPct val="100000"/>
              </a:lnSpc>
              <a:spcBef>
                <a:spcPts val="1400"/>
              </a:spcBef>
            </a:pPr>
            <a:r>
              <a:rPr lang="en-US" sz="1800" dirty="0">
                <a:solidFill>
                  <a:schemeClr val="bg1"/>
                </a:solidFill>
                <a:latin typeface="Abadi" panose="020B0604020104020204" pitchFamily="34" charset="0"/>
              </a:rPr>
              <a:t>Data Collection via API &amp; Web scraping </a:t>
            </a:r>
          </a:p>
          <a:p>
            <a:pPr lvl="1">
              <a:lnSpc>
                <a:spcPct val="100000"/>
              </a:lnSpc>
              <a:spcBef>
                <a:spcPts val="1400"/>
              </a:spcBef>
            </a:pPr>
            <a:r>
              <a:rPr lang="en-US" sz="1800" dirty="0">
                <a:solidFill>
                  <a:schemeClr val="bg1"/>
                </a:solidFill>
                <a:latin typeface="Abadi" panose="020B0604020104020204" pitchFamily="34" charset="0"/>
              </a:rPr>
              <a:t>Data Wrangling </a:t>
            </a:r>
          </a:p>
          <a:p>
            <a:pPr lvl="1">
              <a:lnSpc>
                <a:spcPct val="100000"/>
              </a:lnSpc>
              <a:spcBef>
                <a:spcPts val="1400"/>
              </a:spcBef>
            </a:pPr>
            <a:r>
              <a:rPr lang="en-US" sz="1800" dirty="0">
                <a:solidFill>
                  <a:schemeClr val="bg1"/>
                </a:solidFill>
                <a:latin typeface="Abadi" panose="020B0604020104020204" pitchFamily="34" charset="0"/>
              </a:rPr>
              <a:t>Exploratory Data Analysis (EDA) using SQL</a:t>
            </a:r>
          </a:p>
          <a:p>
            <a:pPr lvl="1">
              <a:lnSpc>
                <a:spcPct val="100000"/>
              </a:lnSpc>
              <a:spcBef>
                <a:spcPts val="1400"/>
              </a:spcBef>
            </a:pPr>
            <a:r>
              <a:rPr lang="en-US" sz="1800" dirty="0">
                <a:solidFill>
                  <a:schemeClr val="bg1"/>
                </a:solidFill>
                <a:latin typeface="Abadi" panose="020B0604020104020204" pitchFamily="34" charset="0"/>
              </a:rPr>
              <a:t>EDA with Visualization </a:t>
            </a:r>
          </a:p>
          <a:p>
            <a:pPr lvl="1">
              <a:lnSpc>
                <a:spcPct val="100000"/>
              </a:lnSpc>
              <a:spcBef>
                <a:spcPts val="1400"/>
              </a:spcBef>
            </a:pPr>
            <a:r>
              <a:rPr lang="en-US" sz="1800" dirty="0">
                <a:solidFill>
                  <a:schemeClr val="bg1"/>
                </a:solidFill>
                <a:latin typeface="Abadi" panose="020B0604020104020204" pitchFamily="34" charset="0"/>
              </a:rPr>
              <a:t>Interactive maps using Folium </a:t>
            </a:r>
          </a:p>
          <a:p>
            <a:pPr lvl="1">
              <a:lnSpc>
                <a:spcPct val="100000"/>
              </a:lnSpc>
              <a:spcBef>
                <a:spcPts val="1400"/>
              </a:spcBef>
            </a:pPr>
            <a:r>
              <a:rPr lang="en-US" sz="1800" dirty="0">
                <a:solidFill>
                  <a:schemeClr val="bg1"/>
                </a:solidFill>
                <a:latin typeface="Abadi" panose="020B0604020104020204" pitchFamily="34" charset="0"/>
              </a:rPr>
              <a:t>Dashboards with </a:t>
            </a:r>
            <a:r>
              <a:rPr lang="en-US" sz="1800" dirty="0" err="1">
                <a:solidFill>
                  <a:schemeClr val="bg1"/>
                </a:solidFill>
                <a:latin typeface="Abadi" panose="020B0604020104020204" pitchFamily="34" charset="0"/>
              </a:rPr>
              <a:t>Ploty</a:t>
            </a:r>
            <a:r>
              <a:rPr lang="en-US" sz="1800" dirty="0">
                <a:solidFill>
                  <a:schemeClr val="bg1"/>
                </a:solidFill>
                <a:latin typeface="Abadi" panose="020B0604020104020204" pitchFamily="34" charset="0"/>
              </a:rPr>
              <a:t> Dash</a:t>
            </a:r>
          </a:p>
          <a:p>
            <a:pPr lvl="1">
              <a:lnSpc>
                <a:spcPct val="100000"/>
              </a:lnSpc>
              <a:spcBef>
                <a:spcPts val="1400"/>
              </a:spcBef>
            </a:pPr>
            <a:r>
              <a:rPr lang="en-US" sz="1800" dirty="0">
                <a:solidFill>
                  <a:schemeClr val="bg1"/>
                </a:solidFill>
                <a:latin typeface="Abadi" panose="020B0604020104020204" pitchFamily="34" charset="0"/>
              </a:rPr>
              <a:t>Using Predictive Analysis  </a:t>
            </a:r>
          </a:p>
          <a:p>
            <a:pPr marL="457200" lvl="1" indent="0">
              <a:lnSpc>
                <a:spcPct val="100000"/>
              </a:lnSpc>
              <a:spcBef>
                <a:spcPts val="1400"/>
              </a:spcBef>
              <a:buNone/>
            </a:pPr>
            <a:r>
              <a:rPr lang="en-US" sz="1800" dirty="0">
                <a:solidFill>
                  <a:schemeClr val="bg1"/>
                </a:solidFill>
                <a:latin typeface="Abadi" panose="020B0604020104020204" pitchFamily="34" charset="0"/>
              </a:rPr>
              <a:t> </a:t>
            </a:r>
          </a:p>
          <a:p>
            <a:pPr>
              <a:lnSpc>
                <a:spcPct val="100000"/>
              </a:lnSpc>
              <a:spcBef>
                <a:spcPts val="1400"/>
              </a:spcBef>
            </a:pPr>
            <a:r>
              <a:rPr lang="en-US" sz="2200" dirty="0">
                <a:solidFill>
                  <a:schemeClr val="bg1"/>
                </a:solidFill>
                <a:latin typeface="Abadi" panose="020B0604020104020204" pitchFamily="34" charset="0"/>
              </a:rPr>
              <a:t>Summary of all results </a:t>
            </a:r>
          </a:p>
          <a:p>
            <a:pPr lvl="1">
              <a:lnSpc>
                <a:spcPct val="100000"/>
              </a:lnSpc>
              <a:spcBef>
                <a:spcPts val="1400"/>
              </a:spcBef>
            </a:pPr>
            <a:r>
              <a:rPr lang="en-US" sz="1800" dirty="0">
                <a:solidFill>
                  <a:schemeClr val="bg1"/>
                </a:solidFill>
                <a:latin typeface="Abadi" panose="020B0604020104020204" pitchFamily="34" charset="0"/>
              </a:rPr>
              <a:t>Results of Exploratory Data Analysis </a:t>
            </a:r>
          </a:p>
          <a:p>
            <a:pPr lvl="1">
              <a:lnSpc>
                <a:spcPct val="100000"/>
              </a:lnSpc>
              <a:spcBef>
                <a:spcPts val="1400"/>
              </a:spcBef>
            </a:pPr>
            <a:r>
              <a:rPr lang="en-US" sz="1800" dirty="0">
                <a:solidFill>
                  <a:schemeClr val="bg1"/>
                </a:solidFill>
                <a:latin typeface="Abadi" panose="020B0604020104020204" pitchFamily="34" charset="0"/>
              </a:rPr>
              <a:t>Dashboards and Interactive Maps </a:t>
            </a:r>
          </a:p>
          <a:p>
            <a:pPr lvl="1">
              <a:lnSpc>
                <a:spcPct val="100000"/>
              </a:lnSpc>
              <a:spcBef>
                <a:spcPts val="1400"/>
              </a:spcBef>
            </a:pPr>
            <a:r>
              <a:rPr lang="en-US" sz="1800" dirty="0">
                <a:solidFill>
                  <a:schemeClr val="bg1"/>
                </a:solidFill>
                <a:latin typeface="Abadi" panose="020B0604020104020204" pitchFamily="34" charset="0"/>
              </a:rPr>
              <a:t>Results of predictive Analytics Performed </a:t>
            </a:r>
          </a:p>
        </p:txBody>
      </p:sp>
      <p:sp>
        <p:nvSpPr>
          <p:cNvPr id="19" name="Title 1"/>
          <p:cNvSpPr txBox="1"/>
          <p:nvPr/>
        </p:nvSpPr>
        <p:spPr>
          <a:xfrm>
            <a:off x="554864" y="28769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Executive Summary</a:t>
            </a:r>
            <a:endParaRPr lang="en-US" dirty="0">
              <a:solidFill>
                <a:schemeClr val="bg1"/>
              </a:solidFill>
            </a:endParaRPr>
          </a:p>
        </p:txBody>
      </p:sp>
      <p:sp>
        <p:nvSpPr>
          <p:cNvPr id="7" name="Content Placeholder 2">
            <a:extLst>
              <a:ext uri="{FF2B5EF4-FFF2-40B4-BE49-F238E27FC236}">
                <a16:creationId xmlns:a16="http://schemas.microsoft.com/office/drawing/2014/main" id="{C85155DB-314A-1771-8884-4B3A4DE1B20C}"/>
              </a:ext>
            </a:extLst>
          </p:cNvPr>
          <p:cNvSpPr txBox="1"/>
          <p:nvPr/>
        </p:nvSpPr>
        <p:spPr>
          <a:xfrm>
            <a:off x="6606987" y="1511359"/>
            <a:ext cx="5030148" cy="491585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pic>
        <p:nvPicPr>
          <p:cNvPr id="11" name="Picture 10" descr="White arrows going to the red target">
            <a:extLst>
              <a:ext uri="{FF2B5EF4-FFF2-40B4-BE49-F238E27FC236}">
                <a16:creationId xmlns:a16="http://schemas.microsoft.com/office/drawing/2014/main" id="{F139044F-52AA-CFAF-0B82-5E637B0394EA}"/>
              </a:ext>
            </a:extLst>
          </p:cNvPr>
          <p:cNvPicPr>
            <a:picLocks noChangeAspect="1"/>
          </p:cNvPicPr>
          <p:nvPr/>
        </p:nvPicPr>
        <p:blipFill>
          <a:blip r:embed="rId2"/>
          <a:stretch>
            <a:fillRect/>
          </a:stretch>
        </p:blipFill>
        <p:spPr>
          <a:xfrm>
            <a:off x="6307332" y="1302283"/>
            <a:ext cx="5884668" cy="392311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698500"/>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p:cNvSpPr txBox="1"/>
          <p:nvPr/>
        </p:nvSpPr>
        <p:spPr>
          <a:xfrm>
            <a:off x="630936" y="630936"/>
            <a:ext cx="5260992" cy="209675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bg1"/>
                </a:solidFill>
                <a:latin typeface="+mj-lt"/>
                <a:ea typeface="+mj-ea"/>
                <a:cs typeface="+mj-cs"/>
              </a:rPr>
              <a:t>Boosters Carried Maximum Payload</a:t>
            </a:r>
          </a:p>
        </p:txBody>
      </p:sp>
      <p:sp>
        <p:nvSpPr>
          <p:cNvPr id="5" name="Content Placeholder 4"/>
          <p:cNvSpPr>
            <a:spLocks noGrp="1"/>
          </p:cNvSpPr>
          <p:nvPr>
            <p:ph idx="4294967295"/>
          </p:nvPr>
        </p:nvSpPr>
        <p:spPr>
          <a:xfrm>
            <a:off x="669578" y="2263150"/>
            <a:ext cx="10317187" cy="775003"/>
          </a:xfrm>
          <a:prstGeom prst="rect">
            <a:avLst/>
          </a:prstGeom>
          <a:noFill/>
        </p:spPr>
        <p:txBody>
          <a:bodyPr vert="horz" lIns="91440" tIns="45720" rIns="91440" bIns="45720" rtlCol="0" anchor="t">
            <a:normAutofit/>
          </a:bodyPr>
          <a:lstStyle/>
          <a:p>
            <a:pPr>
              <a:spcBef>
                <a:spcPts val="1400"/>
              </a:spcBef>
            </a:pPr>
            <a:r>
              <a:rPr lang="en-US" sz="1800" dirty="0">
                <a:solidFill>
                  <a:schemeClr val="bg1"/>
                </a:solidFill>
              </a:rPr>
              <a:t>Used a subquery to determine the maximum payload and then set the booster versions that carried that maximum </a:t>
            </a:r>
          </a:p>
        </p:txBody>
      </p:sp>
      <p:sp>
        <p:nvSpPr>
          <p:cNvPr id="23" name="Rectangle 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8ED0E2AF-40E2-0FDC-BAE7-C5AB4F9FF7B7}"/>
              </a:ext>
            </a:extLst>
          </p:cNvPr>
          <p:cNvPicPr>
            <a:picLocks noChangeAspect="1"/>
          </p:cNvPicPr>
          <p:nvPr/>
        </p:nvPicPr>
        <p:blipFill>
          <a:blip r:embed="rId2"/>
          <a:stretch>
            <a:fillRect/>
          </a:stretch>
        </p:blipFill>
        <p:spPr>
          <a:xfrm>
            <a:off x="2541683" y="3250816"/>
            <a:ext cx="7022040" cy="3265248"/>
          </a:xfrm>
          <a:prstGeom prst="rect">
            <a:avLst/>
          </a:prstGeom>
        </p:spPr>
      </p:pic>
      <p:grpSp>
        <p:nvGrpSpPr>
          <p:cNvPr id="39" name="Group 38">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0" name="Straight Connector 39">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30</a:t>
            </a:fld>
            <a:endParaRPr lang="en-US" sz="1200">
              <a:solidFill>
                <a:schemeClr val="bg1"/>
              </a:solidFill>
              <a:latin typeface="+mn-l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p:cNvSpPr txBox="1"/>
          <p:nvPr/>
        </p:nvSpPr>
        <p:spPr>
          <a:xfrm>
            <a:off x="630936" y="684915"/>
            <a:ext cx="4651076" cy="1951075"/>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a:solidFill>
                  <a:schemeClr val="bg1"/>
                </a:solidFill>
                <a:latin typeface="+mj-lt"/>
                <a:ea typeface="+mj-ea"/>
                <a:cs typeface="+mj-cs"/>
              </a:rPr>
              <a:t>2017 Launch Records</a:t>
            </a:r>
          </a:p>
        </p:txBody>
      </p:sp>
      <p:sp>
        <p:nvSpPr>
          <p:cNvPr id="5" name="Content Placeholder 4"/>
          <p:cNvSpPr>
            <a:spLocks noGrp="1"/>
          </p:cNvSpPr>
          <p:nvPr>
            <p:ph idx="4294967295"/>
          </p:nvPr>
        </p:nvSpPr>
        <p:spPr>
          <a:xfrm>
            <a:off x="5486080" y="684921"/>
            <a:ext cx="5674107" cy="1951087"/>
          </a:xfrm>
          <a:prstGeom prst="rect">
            <a:avLst/>
          </a:prstGeom>
          <a:noFill/>
        </p:spPr>
        <p:txBody>
          <a:bodyPr vert="horz" lIns="91440" tIns="45720" rIns="91440" bIns="45720" rtlCol="0" anchor="t">
            <a:normAutofit/>
          </a:bodyPr>
          <a:lstStyle/>
          <a:p>
            <a:pPr>
              <a:spcBef>
                <a:spcPts val="1400"/>
              </a:spcBef>
            </a:pPr>
            <a:r>
              <a:rPr lang="en-US" sz="1800" dirty="0">
                <a:solidFill>
                  <a:schemeClr val="bg1"/>
                </a:solidFill>
              </a:rPr>
              <a:t>Query and results in screenshot below. </a:t>
            </a:r>
            <a:r>
              <a:rPr lang="en-US" sz="1800" dirty="0" err="1">
                <a:solidFill>
                  <a:schemeClr val="bg1"/>
                </a:solidFill>
              </a:rPr>
              <a:t>SQLLite</a:t>
            </a:r>
            <a:r>
              <a:rPr lang="en-US" sz="1800" dirty="0">
                <a:solidFill>
                  <a:schemeClr val="bg1"/>
                </a:solidFill>
              </a:rPr>
              <a:t> at the time of running the code doesn’t support month names so use </a:t>
            </a:r>
            <a:r>
              <a:rPr lang="en-US" sz="1800" dirty="0" err="1">
                <a:solidFill>
                  <a:schemeClr val="bg1"/>
                </a:solidFill>
              </a:rPr>
              <a:t>substr</a:t>
            </a:r>
            <a:r>
              <a:rPr lang="en-US" sz="1800" dirty="0">
                <a:solidFill>
                  <a:schemeClr val="bg1"/>
                </a:solidFill>
              </a:rPr>
              <a:t>.</a:t>
            </a:r>
          </a:p>
        </p:txBody>
      </p:sp>
      <p:sp>
        <p:nvSpPr>
          <p:cNvPr id="23" name="Rectangle 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40" name="Straight Connector 39">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defRPr/>
            </a:pPr>
            <a:fld id="{5075537C-CA84-1446-933C-8E9D027F9201}" type="slidenum">
              <a:rPr lang="en-US" sz="1200">
                <a:solidFill>
                  <a:schemeClr val="bg1"/>
                </a:solidFill>
                <a:latin typeface="Calibri" panose="020F0502020204030204"/>
              </a:rPr>
              <a:pPr algn="ctr">
                <a:spcAft>
                  <a:spcPts val="600"/>
                </a:spcAft>
                <a:defRPr/>
              </a:pPr>
              <a:t>31</a:t>
            </a:fld>
            <a:endParaRPr lang="en-US" sz="1200">
              <a:solidFill>
                <a:schemeClr val="bg1"/>
              </a:solidFill>
              <a:latin typeface="Calibri" panose="020F0502020204030204"/>
            </a:endParaRPr>
          </a:p>
        </p:txBody>
      </p:sp>
      <p:pic>
        <p:nvPicPr>
          <p:cNvPr id="8" name="Picture 7">
            <a:extLst>
              <a:ext uri="{FF2B5EF4-FFF2-40B4-BE49-F238E27FC236}">
                <a16:creationId xmlns:a16="http://schemas.microsoft.com/office/drawing/2014/main" id="{982D99B0-1ADB-B630-BC91-16A8F47FFDBF}"/>
              </a:ext>
            </a:extLst>
          </p:cNvPr>
          <p:cNvPicPr>
            <a:picLocks noChangeAspect="1"/>
          </p:cNvPicPr>
          <p:nvPr/>
        </p:nvPicPr>
        <p:blipFill>
          <a:blip r:embed="rId2"/>
          <a:stretch>
            <a:fillRect/>
          </a:stretch>
        </p:blipFill>
        <p:spPr>
          <a:xfrm>
            <a:off x="6294470" y="3693102"/>
            <a:ext cx="3959612" cy="1794431"/>
          </a:xfrm>
          <a:prstGeom prst="rect">
            <a:avLst/>
          </a:prstGeom>
        </p:spPr>
      </p:pic>
      <p:pic>
        <p:nvPicPr>
          <p:cNvPr id="10" name="Picture 9">
            <a:extLst>
              <a:ext uri="{FF2B5EF4-FFF2-40B4-BE49-F238E27FC236}">
                <a16:creationId xmlns:a16="http://schemas.microsoft.com/office/drawing/2014/main" id="{C2E3E7BA-DF50-F47B-298C-F2A70F169A84}"/>
              </a:ext>
            </a:extLst>
          </p:cNvPr>
          <p:cNvPicPr>
            <a:picLocks noChangeAspect="1"/>
          </p:cNvPicPr>
          <p:nvPr/>
        </p:nvPicPr>
        <p:blipFill>
          <a:blip r:embed="rId3"/>
          <a:stretch>
            <a:fillRect/>
          </a:stretch>
        </p:blipFill>
        <p:spPr>
          <a:xfrm>
            <a:off x="928283" y="2750647"/>
            <a:ext cx="4302097" cy="367934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DC14DB-B8F9-4B8E-BB6F-1CC0293C9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C5EC73-3999-4CE9-A304-0A33B4311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E6A83C3-BA7D-4CBA-A2E7-50C0E2B2E2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B22DD1AD-3D39-4D27-8BA1-6C60623984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6DE2126-4AB0-44F0-9342-B50B62BB9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B399521-D730-411C-B2EB-A69E2241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132EAE3-B995-462C-B03C-268953779C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AB6F4900-344B-470B-AF00-BE0783619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210FE49-EC39-4DDD-B4FB-C812E2FF62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7B15D645-CAC7-46F1-BA18-D731D0890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DF268E0-ACCF-492F-8275-1F0AA256B3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B11B9E42-44B3-4EBD-8F71-13C6ED3408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63748F2-877D-4C3C-8AEB-59CC1F705C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9D52DA-0AA6-474D-966F-FB4C5F5B58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D800825-8618-4241-8589-CB2AE17CF7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DC953D31-C1A7-4FC4-8CDF-85E2F34AB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10F141FE-87E1-4A1E-97A5-B072042E0F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4523F37A-A07A-4CAC-AFC1-3FA4FD4BFC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88A387D-82C8-40B7-BADA-6BDBD9B3B1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EB29A9F-593B-416C-AC64-DE56AE976C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4A393C6-4F1D-4472-A646-B2BADD561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itle 1"/>
          <p:cNvSpPr txBox="1"/>
          <p:nvPr/>
        </p:nvSpPr>
        <p:spPr>
          <a:xfrm>
            <a:off x="630936" y="630935"/>
            <a:ext cx="10247830" cy="1269581"/>
          </a:xfrm>
          <a:prstGeom prst="rect">
            <a:avLst/>
          </a:prstGeom>
          <a:noFill/>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bg1"/>
                </a:solidFill>
                <a:latin typeface="+mj-lt"/>
                <a:ea typeface="+mj-ea"/>
                <a:cs typeface="+mj-cs"/>
              </a:rPr>
              <a:t>Rank Landing Outcomes Between 2010-06-04 and 2017-03-20</a:t>
            </a:r>
          </a:p>
        </p:txBody>
      </p:sp>
      <p:sp>
        <p:nvSpPr>
          <p:cNvPr id="5" name="Content Placeholder 4"/>
          <p:cNvSpPr>
            <a:spLocks noGrp="1"/>
          </p:cNvSpPr>
          <p:nvPr>
            <p:ph idx="4294967295"/>
          </p:nvPr>
        </p:nvSpPr>
        <p:spPr>
          <a:xfrm>
            <a:off x="6051923" y="2350799"/>
            <a:ext cx="5392686" cy="2321430"/>
          </a:xfrm>
          <a:prstGeom prst="rect">
            <a:avLst/>
          </a:prstGeom>
          <a:noFill/>
        </p:spPr>
        <p:txBody>
          <a:bodyPr vert="horz" lIns="91440" tIns="45720" rIns="91440" bIns="45720" rtlCol="0" anchor="t">
            <a:normAutofit/>
          </a:bodyPr>
          <a:lstStyle/>
          <a:p>
            <a:pPr>
              <a:spcBef>
                <a:spcPts val="1400"/>
              </a:spcBef>
            </a:pPr>
            <a:r>
              <a:rPr lang="en-US" sz="1800" dirty="0">
                <a:solidFill>
                  <a:schemeClr val="bg1"/>
                </a:solidFill>
              </a:rPr>
              <a:t>Query is ranking  the count of landing outcomes (such as Failure (drone ship) or Success (ground pad)) between the date 2010-06-04 and 2017-03-20, in descending order</a:t>
            </a:r>
          </a:p>
        </p:txBody>
      </p:sp>
      <p:grpSp>
        <p:nvGrpSpPr>
          <p:cNvPr id="39" name="Group 38">
            <a:extLst>
              <a:ext uri="{FF2B5EF4-FFF2-40B4-BE49-F238E27FC236}">
                <a16:creationId xmlns:a16="http://schemas.microsoft.com/office/drawing/2014/main" id="{1DEFE96C-DE59-49FD-8B48-A1D4B2CAEB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5344605" y="3250370"/>
            <a:ext cx="304800" cy="429768"/>
            <a:chOff x="215328" y="-46937"/>
            <a:chExt cx="304800" cy="2773841"/>
          </a:xfrm>
        </p:grpSpPr>
        <p:cxnSp>
          <p:nvCxnSpPr>
            <p:cNvPr id="40" name="Straight Connector 39">
              <a:extLst>
                <a:ext uri="{FF2B5EF4-FFF2-40B4-BE49-F238E27FC236}">
                  <a16:creationId xmlns:a16="http://schemas.microsoft.com/office/drawing/2014/main" id="{380EB62E-9341-48A0-BC32-C52276342B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F09EAA-C427-4ABD-ACD8-F393FFB0CC1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4D722E9-BD13-423B-B577-22439E6BCD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39068CE-0CDA-417E-8994-2AF1D0982C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defRPr/>
            </a:pPr>
            <a:fld id="{5075537C-CA84-1446-933C-8E9D027F9201}" type="slidenum">
              <a:rPr lang="en-US" sz="1200">
                <a:solidFill>
                  <a:schemeClr val="bg1"/>
                </a:solidFill>
                <a:latin typeface="Calibri" panose="020F0502020204030204"/>
              </a:rPr>
              <a:pPr algn="ctr">
                <a:spcAft>
                  <a:spcPts val="600"/>
                </a:spcAft>
                <a:defRPr/>
              </a:pPr>
              <a:t>32</a:t>
            </a:fld>
            <a:endParaRPr lang="en-US" sz="1200">
              <a:solidFill>
                <a:schemeClr val="bg1"/>
              </a:solidFill>
              <a:latin typeface="Calibri" panose="020F0502020204030204"/>
            </a:endParaRPr>
          </a:p>
        </p:txBody>
      </p:sp>
      <p:pic>
        <p:nvPicPr>
          <p:cNvPr id="8" name="Picture 7">
            <a:extLst>
              <a:ext uri="{FF2B5EF4-FFF2-40B4-BE49-F238E27FC236}">
                <a16:creationId xmlns:a16="http://schemas.microsoft.com/office/drawing/2014/main" id="{BFB052ED-4863-FFD5-043F-BD755875C6C2}"/>
              </a:ext>
            </a:extLst>
          </p:cNvPr>
          <p:cNvPicPr>
            <a:picLocks noChangeAspect="1"/>
          </p:cNvPicPr>
          <p:nvPr/>
        </p:nvPicPr>
        <p:blipFill>
          <a:blip r:embed="rId2"/>
          <a:stretch>
            <a:fillRect/>
          </a:stretch>
        </p:blipFill>
        <p:spPr>
          <a:xfrm>
            <a:off x="1229232" y="4506940"/>
            <a:ext cx="3658111" cy="2076740"/>
          </a:xfrm>
          <a:prstGeom prst="rect">
            <a:avLst/>
          </a:prstGeom>
        </p:spPr>
      </p:pic>
      <p:pic>
        <p:nvPicPr>
          <p:cNvPr id="10" name="Picture 9">
            <a:extLst>
              <a:ext uri="{FF2B5EF4-FFF2-40B4-BE49-F238E27FC236}">
                <a16:creationId xmlns:a16="http://schemas.microsoft.com/office/drawing/2014/main" id="{49807E71-590C-934F-D63F-51AD2AD9A9F9}"/>
              </a:ext>
            </a:extLst>
          </p:cNvPr>
          <p:cNvPicPr>
            <a:picLocks noChangeAspect="1"/>
          </p:cNvPicPr>
          <p:nvPr/>
        </p:nvPicPr>
        <p:blipFill>
          <a:blip r:embed="rId3"/>
          <a:stretch>
            <a:fillRect/>
          </a:stretch>
        </p:blipFill>
        <p:spPr>
          <a:xfrm>
            <a:off x="636392" y="2030599"/>
            <a:ext cx="5096586" cy="222916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DC14DB-B8F9-4B8E-BB6F-1CC0293C9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C5EC73-3999-4CE9-A304-0A33B4311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E6A83C3-BA7D-4CBA-A2E7-50C0E2B2E2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B22DD1AD-3D39-4D27-8BA1-6C60623984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6DE2126-4AB0-44F0-9342-B50B62BB9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B399521-D730-411C-B2EB-A69E2241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132EAE3-B995-462C-B03C-268953779C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AB6F4900-344B-470B-AF00-BE0783619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210FE49-EC39-4DDD-B4FB-C812E2FF62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7B15D645-CAC7-46F1-BA18-D731D0890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DF268E0-ACCF-492F-8275-1F0AA256B3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B11B9E42-44B3-4EBD-8F71-13C6ED3408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63748F2-877D-4C3C-8AEB-59CC1F705C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9D52DA-0AA6-474D-966F-FB4C5F5B58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D800825-8618-4241-8589-CB2AE17CF7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DC953D31-C1A7-4FC4-8CDF-85E2F34AB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10F141FE-87E1-4A1E-97A5-B072042E0F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4523F37A-A07A-4CAC-AFC1-3FA4FD4BFC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88A387D-82C8-40B7-BADA-6BDBD9B3B1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EB29A9F-593B-416C-AC64-DE56AE976C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4A393C6-4F1D-4472-A646-B2BADD561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p:cNvSpPr txBox="1"/>
          <p:nvPr/>
        </p:nvSpPr>
        <p:spPr>
          <a:xfrm>
            <a:off x="630935" y="630936"/>
            <a:ext cx="10935753" cy="1044848"/>
          </a:xfrm>
          <a:prstGeom prst="rect">
            <a:avLst/>
          </a:prstGeom>
          <a:noFill/>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bg1"/>
                </a:solidFill>
                <a:latin typeface="+mj-lt"/>
                <a:ea typeface="+mj-ea"/>
                <a:cs typeface="+mj-cs"/>
              </a:rPr>
              <a:t>All launch sites’ location markers on a global map</a:t>
            </a:r>
          </a:p>
        </p:txBody>
      </p:sp>
      <p:sp>
        <p:nvSpPr>
          <p:cNvPr id="5" name="Content Placeholder 4"/>
          <p:cNvSpPr>
            <a:spLocks noGrp="1"/>
          </p:cNvSpPr>
          <p:nvPr>
            <p:ph idx="4294967295"/>
          </p:nvPr>
        </p:nvSpPr>
        <p:spPr>
          <a:xfrm>
            <a:off x="337750" y="2124210"/>
            <a:ext cx="3950706" cy="3598585"/>
          </a:xfrm>
          <a:prstGeom prst="rect">
            <a:avLst/>
          </a:prstGeom>
          <a:noFill/>
        </p:spPr>
        <p:txBody>
          <a:bodyPr vert="horz" lIns="91440" tIns="45720" rIns="91440" bIns="45720" rtlCol="0" anchor="t">
            <a:normAutofit/>
          </a:bodyPr>
          <a:lstStyle/>
          <a:p>
            <a:pPr>
              <a:spcBef>
                <a:spcPts val="1400"/>
              </a:spcBef>
            </a:pPr>
            <a:endParaRPr lang="en-US" sz="1800" dirty="0">
              <a:solidFill>
                <a:schemeClr val="bg1"/>
              </a:solidFill>
            </a:endParaRPr>
          </a:p>
          <a:p>
            <a:pPr>
              <a:spcBef>
                <a:spcPts val="1400"/>
              </a:spcBef>
            </a:pPr>
            <a:r>
              <a:rPr lang="en-US" sz="1800" dirty="0">
                <a:solidFill>
                  <a:schemeClr val="bg1"/>
                </a:solidFill>
              </a:rPr>
              <a:t>The launch sites are in the United Sates along the coast in Florida and California. </a:t>
            </a:r>
          </a:p>
          <a:p>
            <a:pPr>
              <a:spcBef>
                <a:spcPts val="1400"/>
              </a:spcBef>
            </a:pPr>
            <a:r>
              <a:rPr lang="en-US" sz="1800" dirty="0">
                <a:solidFill>
                  <a:schemeClr val="bg1"/>
                </a:solidFill>
              </a:rPr>
              <a:t>The sites are not really close to the equator which has a latitude of 0.</a:t>
            </a:r>
          </a:p>
          <a:p>
            <a:endParaRPr lang="en-US" sz="1800" dirty="0">
              <a:solidFill>
                <a:schemeClr val="bg1"/>
              </a:solidFill>
            </a:endParaRPr>
          </a:p>
        </p:txBody>
      </p:sp>
      <p:pic>
        <p:nvPicPr>
          <p:cNvPr id="6" name="Picture 5">
            <a:extLst>
              <a:ext uri="{FF2B5EF4-FFF2-40B4-BE49-F238E27FC236}">
                <a16:creationId xmlns:a16="http://schemas.microsoft.com/office/drawing/2014/main" id="{4D910ED4-D2D3-6B9F-DC1D-94B2D9B304E1}"/>
              </a:ext>
            </a:extLst>
          </p:cNvPr>
          <p:cNvPicPr>
            <a:picLocks noChangeAspect="1"/>
          </p:cNvPicPr>
          <p:nvPr/>
        </p:nvPicPr>
        <p:blipFill>
          <a:blip r:embed="rId2"/>
          <a:srcRect l="12919" r="1" b="1"/>
          <a:stretch>
            <a:fillRect/>
          </a:stretch>
        </p:blipFill>
        <p:spPr>
          <a:xfrm>
            <a:off x="4570865" y="2133992"/>
            <a:ext cx="7569271" cy="4324372"/>
          </a:xfrm>
          <a:prstGeom prst="rect">
            <a:avLst/>
          </a:prstGeom>
        </p:spPr>
      </p:pic>
      <p:grpSp>
        <p:nvGrpSpPr>
          <p:cNvPr id="39" name="Group 38">
            <a:extLst>
              <a:ext uri="{FF2B5EF4-FFF2-40B4-BE49-F238E27FC236}">
                <a16:creationId xmlns:a16="http://schemas.microsoft.com/office/drawing/2014/main" id="{1DEFE96C-DE59-49FD-8B48-A1D4B2CAEB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5344605" y="3250370"/>
            <a:ext cx="304800" cy="429768"/>
            <a:chOff x="215328" y="-46937"/>
            <a:chExt cx="304800" cy="2773841"/>
          </a:xfrm>
        </p:grpSpPr>
        <p:cxnSp>
          <p:nvCxnSpPr>
            <p:cNvPr id="40" name="Straight Connector 39">
              <a:extLst>
                <a:ext uri="{FF2B5EF4-FFF2-40B4-BE49-F238E27FC236}">
                  <a16:creationId xmlns:a16="http://schemas.microsoft.com/office/drawing/2014/main" id="{380EB62E-9341-48A0-BC32-C52276342B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F09EAA-C427-4ABD-ACD8-F393FFB0CC1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4D722E9-BD13-423B-B577-22439E6BCD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39068CE-0CDA-417E-8994-2AF1D0982C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Slide Number Placeholder 2"/>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defRPr/>
            </a:pPr>
            <a:fld id="{5075537C-CA84-1446-933C-8E9D027F9201}" type="slidenum">
              <a:rPr lang="en-US" sz="1200">
                <a:solidFill>
                  <a:schemeClr val="bg1"/>
                </a:solidFill>
                <a:latin typeface="Calibri" panose="020F0502020204030204"/>
              </a:rPr>
              <a:pPr algn="ctr">
                <a:spcAft>
                  <a:spcPts val="600"/>
                </a:spcAft>
                <a:defRPr/>
              </a:pPr>
              <a:t>34</a:t>
            </a:fld>
            <a:endParaRPr lang="en-US" sz="1200">
              <a:solidFill>
                <a:schemeClr val="bg1"/>
              </a:solidFill>
              <a:latin typeface="Calibri" panose="020F050202020403020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36F9873-642F-4EB5-9636-7DE2F9F95D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8" name="Oval 17">
              <a:extLst>
                <a:ext uri="{FF2B5EF4-FFF2-40B4-BE49-F238E27FC236}">
                  <a16:creationId xmlns:a16="http://schemas.microsoft.com/office/drawing/2014/main" id="{CF8B8011-BF73-4693-BD76-BCF02A842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7329488-C25D-4C7C-814F-CEBFD5E7C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68D62A5-CA80-455B-8BF4-09BA31DC3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320F636-F7FE-493A-AF45-D9E22016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3CFAE76A-3CE9-4AC3-9975-186C6B3EEA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D2D7409-1AC7-4A0F-B79D-1664128FB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p:nvPr/>
        </p:nvSpPr>
        <p:spPr>
          <a:xfrm>
            <a:off x="630935" y="518769"/>
            <a:ext cx="10332812" cy="985853"/>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bg1"/>
                </a:solidFill>
                <a:latin typeface="+mj-lt"/>
                <a:ea typeface="+mj-ea"/>
                <a:cs typeface="+mj-cs"/>
              </a:rPr>
              <a:t>Color-labeled launch outcomes of sites</a:t>
            </a:r>
          </a:p>
        </p:txBody>
      </p:sp>
      <p:sp>
        <p:nvSpPr>
          <p:cNvPr id="5" name="Content Placeholder 4"/>
          <p:cNvSpPr>
            <a:spLocks noGrp="1"/>
          </p:cNvSpPr>
          <p:nvPr>
            <p:ph idx="4294967295"/>
          </p:nvPr>
        </p:nvSpPr>
        <p:spPr>
          <a:xfrm>
            <a:off x="6229779" y="2032001"/>
            <a:ext cx="4992469" cy="1951087"/>
          </a:xfrm>
          <a:prstGeom prst="rect">
            <a:avLst/>
          </a:prstGeom>
          <a:noFill/>
        </p:spPr>
        <p:txBody>
          <a:bodyPr vert="horz" lIns="91440" tIns="45720" rIns="91440" bIns="45720" rtlCol="0" anchor="t">
            <a:normAutofit/>
          </a:bodyPr>
          <a:lstStyle/>
          <a:p>
            <a:pPr>
              <a:spcBef>
                <a:spcPts val="1400"/>
              </a:spcBef>
            </a:pPr>
            <a:r>
              <a:rPr lang="en-US" sz="1600" dirty="0">
                <a:solidFill>
                  <a:schemeClr val="bg1"/>
                </a:solidFill>
              </a:rPr>
              <a:t>The color labeled markers show the success rates at the launch sites. </a:t>
            </a:r>
          </a:p>
          <a:p>
            <a:pPr>
              <a:spcBef>
                <a:spcPts val="1400"/>
              </a:spcBef>
            </a:pPr>
            <a:r>
              <a:rPr lang="en-US" sz="1600" dirty="0">
                <a:solidFill>
                  <a:schemeClr val="bg1"/>
                </a:solidFill>
              </a:rPr>
              <a:t>Green markers represents a successful launch; RED representing a failed launch. </a:t>
            </a:r>
          </a:p>
          <a:p>
            <a:pPr>
              <a:spcBef>
                <a:spcPts val="1400"/>
              </a:spcBef>
            </a:pPr>
            <a:r>
              <a:rPr lang="en-US" sz="1600" dirty="0">
                <a:solidFill>
                  <a:schemeClr val="bg1"/>
                </a:solidFill>
              </a:rPr>
              <a:t>Launch Site KSC LC-39A has a higher success rate. </a:t>
            </a:r>
          </a:p>
        </p:txBody>
      </p:sp>
      <p:sp>
        <p:nvSpPr>
          <p:cNvPr id="16" name="Rectangle 15">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6" name="Straight Connector 3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4258F40F-DE6A-9AFD-75CE-DAE863DFD25F}"/>
              </a:ext>
            </a:extLst>
          </p:cNvPr>
          <p:cNvPicPr>
            <a:picLocks noChangeAspect="1"/>
          </p:cNvPicPr>
          <p:nvPr/>
        </p:nvPicPr>
        <p:blipFill>
          <a:blip r:embed="rId2"/>
          <a:stretch>
            <a:fillRect/>
          </a:stretch>
        </p:blipFill>
        <p:spPr>
          <a:xfrm>
            <a:off x="527429" y="1605963"/>
            <a:ext cx="4192478" cy="2864075"/>
          </a:xfrm>
          <a:prstGeom prst="rect">
            <a:avLst/>
          </a:prstGeom>
        </p:spPr>
      </p:pic>
      <p:grpSp>
        <p:nvGrpSpPr>
          <p:cNvPr id="28" name="Group 27">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3" y="2900856"/>
            <a:ext cx="304800" cy="429768"/>
            <a:chOff x="215328" y="-46937"/>
            <a:chExt cx="304800" cy="2773841"/>
          </a:xfrm>
        </p:grpSpPr>
        <p:cxnSp>
          <p:nvCxnSpPr>
            <p:cNvPr id="42" name="Straight Connector 41">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86DE3641-385D-DA46-4BF0-6DC1E3EE05FD}"/>
              </a:ext>
            </a:extLst>
          </p:cNvPr>
          <p:cNvPicPr>
            <a:picLocks noChangeAspect="1"/>
          </p:cNvPicPr>
          <p:nvPr/>
        </p:nvPicPr>
        <p:blipFill>
          <a:blip r:embed="rId3"/>
          <a:srcRect l="17403" r="36588" b="-1399"/>
          <a:stretch>
            <a:fillRect/>
          </a:stretch>
        </p:blipFill>
        <p:spPr>
          <a:xfrm>
            <a:off x="612815" y="4326773"/>
            <a:ext cx="3761057" cy="2258743"/>
          </a:xfrm>
          <a:prstGeom prst="rect">
            <a:avLst/>
          </a:prstGeom>
        </p:spPr>
      </p:pic>
      <p:sp>
        <p:nvSpPr>
          <p:cNvPr id="3" name="Slide Number Placeholder 2"/>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35</a:t>
            </a:fld>
            <a:endParaRPr lang="en-US" sz="1200">
              <a:solidFill>
                <a:schemeClr val="bg1"/>
              </a:solidFill>
              <a:latin typeface="+mn-l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p:cNvSpPr>
            <a:spLocks noGrp="1"/>
          </p:cNvSpPr>
          <p:nvPr>
            <p:ph idx="4294967295"/>
          </p:nvPr>
        </p:nvSpPr>
        <p:spPr>
          <a:xfrm>
            <a:off x="7324254" y="1608829"/>
            <a:ext cx="3621386"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screenshot shows the distance to the coastline is about 0.9km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coastline </a:t>
            </a:r>
          </a:p>
        </p:txBody>
      </p:sp>
      <p:pic>
        <p:nvPicPr>
          <p:cNvPr id="4" name="Picture 3">
            <a:extLst>
              <a:ext uri="{FF2B5EF4-FFF2-40B4-BE49-F238E27FC236}">
                <a16:creationId xmlns:a16="http://schemas.microsoft.com/office/drawing/2014/main" id="{DDE1F43D-4CAE-7026-4B23-1C8796FD1750}"/>
              </a:ext>
            </a:extLst>
          </p:cNvPr>
          <p:cNvPicPr>
            <a:picLocks noChangeAspect="1"/>
          </p:cNvPicPr>
          <p:nvPr/>
        </p:nvPicPr>
        <p:blipFill>
          <a:blip r:embed="rId3"/>
          <a:srcRect/>
          <a:stretch/>
        </p:blipFill>
        <p:spPr>
          <a:xfrm>
            <a:off x="435620" y="1692445"/>
            <a:ext cx="5867216" cy="375719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8" name="Oval 17">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1"/>
          <p:cNvSpPr txBox="1"/>
          <p:nvPr/>
        </p:nvSpPr>
        <p:spPr>
          <a:xfrm>
            <a:off x="640080" y="290075"/>
            <a:ext cx="10341864" cy="769588"/>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bg1"/>
                </a:solidFill>
                <a:latin typeface="+mj-lt"/>
                <a:ea typeface="+mj-ea"/>
                <a:cs typeface="+mj-cs"/>
              </a:rPr>
              <a:t>Launch Success for all Sites </a:t>
            </a:r>
          </a:p>
        </p:txBody>
      </p:sp>
      <p:sp>
        <p:nvSpPr>
          <p:cNvPr id="5" name="Content Placeholder 4"/>
          <p:cNvSpPr>
            <a:spLocks noGrp="1"/>
          </p:cNvSpPr>
          <p:nvPr>
            <p:ph idx="4294967295"/>
          </p:nvPr>
        </p:nvSpPr>
        <p:spPr>
          <a:xfrm>
            <a:off x="841476" y="2060772"/>
            <a:ext cx="10318711" cy="575235"/>
          </a:xfrm>
          <a:prstGeom prst="rect">
            <a:avLst/>
          </a:prstGeom>
          <a:noFill/>
        </p:spPr>
        <p:txBody>
          <a:bodyPr vert="horz" lIns="91440" tIns="45720" rIns="91440" bIns="45720" rtlCol="0" anchor="t">
            <a:normAutofit/>
          </a:bodyPr>
          <a:lstStyle/>
          <a:p>
            <a:pPr>
              <a:spcBef>
                <a:spcPts val="1400"/>
              </a:spcBef>
            </a:pPr>
            <a:r>
              <a:rPr lang="en-US" sz="1600" dirty="0">
                <a:solidFill>
                  <a:schemeClr val="bg1"/>
                </a:solidFill>
              </a:rPr>
              <a:t>This chart shows the success rate for all the sites</a:t>
            </a:r>
          </a:p>
        </p:txBody>
      </p:sp>
      <p:sp>
        <p:nvSpPr>
          <p:cNvPr id="25" name="Rectangle 2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8" name="Straight Connector 2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6" name="Straight Connector 3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42" name="Straight Connector 41">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Slide Number Placeholder 2"/>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defRPr/>
            </a:pPr>
            <a:fld id="{5075537C-CA84-1446-933C-8E9D027F9201}" type="slidenum">
              <a:rPr lang="en-US" sz="1200">
                <a:solidFill>
                  <a:schemeClr val="bg1"/>
                </a:solidFill>
                <a:latin typeface="Calibri" panose="020F0502020204030204"/>
              </a:rPr>
              <a:pPr algn="ctr">
                <a:spcAft>
                  <a:spcPts val="600"/>
                </a:spcAft>
                <a:defRPr/>
              </a:pPr>
              <a:t>38</a:t>
            </a:fld>
            <a:endParaRPr lang="en-US" sz="1200">
              <a:solidFill>
                <a:schemeClr val="bg1"/>
              </a:solidFill>
              <a:latin typeface="Calibri" panose="020F0502020204030204"/>
            </a:endParaRPr>
          </a:p>
        </p:txBody>
      </p:sp>
      <p:pic>
        <p:nvPicPr>
          <p:cNvPr id="7" name="Picture 6">
            <a:extLst>
              <a:ext uri="{FF2B5EF4-FFF2-40B4-BE49-F238E27FC236}">
                <a16:creationId xmlns:a16="http://schemas.microsoft.com/office/drawing/2014/main" id="{2F63F4D3-6948-B529-F214-ACD3F5B84247}"/>
              </a:ext>
            </a:extLst>
          </p:cNvPr>
          <p:cNvPicPr>
            <a:picLocks noChangeAspect="1"/>
          </p:cNvPicPr>
          <p:nvPr/>
        </p:nvPicPr>
        <p:blipFill>
          <a:blip r:embed="rId2"/>
          <a:stretch>
            <a:fillRect/>
          </a:stretch>
        </p:blipFill>
        <p:spPr>
          <a:xfrm>
            <a:off x="1021284" y="3162110"/>
            <a:ext cx="10146384" cy="278371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4" name="Oval 13">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1"/>
          <p:cNvSpPr txBox="1"/>
          <p:nvPr/>
        </p:nvSpPr>
        <p:spPr>
          <a:xfrm>
            <a:off x="413232" y="413994"/>
            <a:ext cx="11561068" cy="740426"/>
          </a:xfrm>
          <a:prstGeom prst="rect">
            <a:avLst/>
          </a:prstGeom>
          <a:noFill/>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kern="1200" dirty="0" err="1">
                <a:solidFill>
                  <a:schemeClr val="bg1"/>
                </a:solidFill>
                <a:latin typeface="+mj-lt"/>
                <a:ea typeface="+mj-ea"/>
                <a:cs typeface="+mj-cs"/>
              </a:rPr>
              <a:t>Piechart</a:t>
            </a:r>
            <a:r>
              <a:rPr lang="en-US" sz="4100" kern="1200" dirty="0">
                <a:solidFill>
                  <a:schemeClr val="bg1"/>
                </a:solidFill>
                <a:latin typeface="+mj-lt"/>
                <a:ea typeface="+mj-ea"/>
                <a:cs typeface="+mj-cs"/>
              </a:rPr>
              <a:t> for the launch site with highest launch success ratio</a:t>
            </a:r>
          </a:p>
        </p:txBody>
      </p:sp>
      <p:sp>
        <p:nvSpPr>
          <p:cNvPr id="5" name="Content Placeholder 4"/>
          <p:cNvSpPr>
            <a:spLocks noGrp="1"/>
          </p:cNvSpPr>
          <p:nvPr>
            <p:ph idx="4294967295"/>
          </p:nvPr>
        </p:nvSpPr>
        <p:spPr>
          <a:xfrm>
            <a:off x="997837" y="2501331"/>
            <a:ext cx="9888128" cy="510458"/>
          </a:xfrm>
          <a:prstGeom prst="rect">
            <a:avLst/>
          </a:prstGeom>
          <a:noFill/>
        </p:spPr>
        <p:txBody>
          <a:bodyPr vert="horz" lIns="91440" tIns="45720" rIns="91440" bIns="45720" rtlCol="0" anchor="t">
            <a:normAutofit/>
          </a:bodyPr>
          <a:lstStyle/>
          <a:p>
            <a:pPr>
              <a:spcBef>
                <a:spcPts val="1400"/>
              </a:spcBef>
            </a:pPr>
            <a:r>
              <a:rPr lang="en-US" sz="1800" dirty="0">
                <a:solidFill>
                  <a:schemeClr val="bg1"/>
                </a:solidFill>
              </a:rPr>
              <a:t>KSC LC-39A has the most successful launches </a:t>
            </a:r>
          </a:p>
        </p:txBody>
      </p:sp>
      <p:sp>
        <p:nvSpPr>
          <p:cNvPr id="40" name="Rectangle 39">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8" name="Straight Connector 2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6" name="Straight Connector 3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2" name="Straight Connector 41">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Slide Number Placeholder 2"/>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39</a:t>
            </a:fld>
            <a:endParaRPr lang="en-US" sz="1200">
              <a:solidFill>
                <a:schemeClr val="bg1"/>
              </a:solidFill>
              <a:latin typeface="+mn-lt"/>
            </a:endParaRPr>
          </a:p>
        </p:txBody>
      </p:sp>
      <p:pic>
        <p:nvPicPr>
          <p:cNvPr id="6" name="Picture 5">
            <a:extLst>
              <a:ext uri="{FF2B5EF4-FFF2-40B4-BE49-F238E27FC236}">
                <a16:creationId xmlns:a16="http://schemas.microsoft.com/office/drawing/2014/main" id="{7E265A4E-1C80-0541-8D9F-46AC4E362B04}"/>
              </a:ext>
            </a:extLst>
          </p:cNvPr>
          <p:cNvPicPr>
            <a:picLocks noChangeAspect="1"/>
          </p:cNvPicPr>
          <p:nvPr/>
        </p:nvPicPr>
        <p:blipFill>
          <a:blip r:embed="rId2"/>
          <a:stretch>
            <a:fillRect/>
          </a:stretch>
        </p:blipFill>
        <p:spPr>
          <a:xfrm>
            <a:off x="931464" y="3429000"/>
            <a:ext cx="10020875" cy="294234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solidFill>
                  <a:schemeClr val="bg1"/>
                </a:solidFill>
              </a:rPr>
              <a:t>4</a:t>
            </a:fld>
            <a:endParaRPr lang="en-US" dirty="0">
              <a:solidFill>
                <a:schemeClr val="bg1"/>
              </a:solidFill>
            </a:endParaRPr>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Introduction</a:t>
            </a:r>
            <a:endParaRPr lang="en-US" dirty="0">
              <a:solidFill>
                <a:schemeClr val="bg1"/>
              </a:solidFill>
            </a:endParaRPr>
          </a:p>
        </p:txBody>
      </p:sp>
      <p:sp>
        <p:nvSpPr>
          <p:cNvPr id="5" name="Content Placeholder 2"/>
          <p:cNvSpPr txBox="1"/>
          <p:nvPr/>
        </p:nvSpPr>
        <p:spPr>
          <a:xfrm>
            <a:off x="828067" y="1479233"/>
            <a:ext cx="6406911" cy="4947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bg1"/>
                </a:solidFill>
                <a:latin typeface="Abadi" panose="020B0604020104020204" pitchFamily="34" charset="0"/>
              </a:rPr>
              <a:t>Project background and context</a:t>
            </a:r>
          </a:p>
          <a:p>
            <a:pPr lvl="1">
              <a:spcBef>
                <a:spcPts val="1400"/>
              </a:spcBef>
            </a:pPr>
            <a:r>
              <a:rPr lang="en-US" sz="1500" dirty="0">
                <a:solidFill>
                  <a:schemeClr val="bg1"/>
                </a:solidFill>
                <a:latin typeface="Abadi" panose="020B0604020104020204" pitchFamily="34" charset="0"/>
              </a:rPr>
              <a:t>SpaceX is a space technology company that is known for its role in reducing the cost of space travel and making space more accessible. SpaceX advertises Falcon 9 rocket launches on its website with a cost of 62 million dollars; while other providers cost upward of 165 million dollars each. The aim of the project is to predict if the first stage will land successfully and determine the cost of the launch using public data and machine learning models. The results of this project may be useful for an alternate company. </a:t>
            </a:r>
          </a:p>
          <a:p>
            <a:pPr>
              <a:spcBef>
                <a:spcPts val="1400"/>
              </a:spcBef>
            </a:pPr>
            <a:r>
              <a:rPr lang="en-US" sz="2200" dirty="0">
                <a:solidFill>
                  <a:schemeClr val="bg1"/>
                </a:solidFill>
                <a:latin typeface="Abadi" panose="020B0604020104020204" pitchFamily="34" charset="0"/>
              </a:rPr>
              <a:t>Problem Statement </a:t>
            </a:r>
          </a:p>
          <a:p>
            <a:pPr lvl="1">
              <a:spcBef>
                <a:spcPts val="1400"/>
              </a:spcBef>
            </a:pPr>
            <a:r>
              <a:rPr lang="en-US" sz="1500" dirty="0">
                <a:solidFill>
                  <a:schemeClr val="bg1"/>
                </a:solidFill>
                <a:latin typeface="Abadi" panose="020B0604020104020204" pitchFamily="34" charset="0"/>
              </a:rPr>
              <a:t>Most space travel providers rocket launches cost upwards of $165m, about 100 million dollars less that what SpaceX is providing. How? This is because the company can reuse the first stage. </a:t>
            </a:r>
          </a:p>
          <a:p>
            <a:pPr lvl="1">
              <a:spcBef>
                <a:spcPts val="1400"/>
              </a:spcBef>
            </a:pPr>
            <a:r>
              <a:rPr lang="en-US" sz="1500" dirty="0">
                <a:solidFill>
                  <a:schemeClr val="bg1"/>
                </a:solidFill>
                <a:latin typeface="Abadi" panose="020B0604020104020204" pitchFamily="34" charset="0"/>
              </a:rPr>
              <a:t>If we can determine which factors contribute to a successful landing and how they contribute to it, we will be able to replicate similar cost savings for an alternate company, say SpaceY</a:t>
            </a:r>
            <a:r>
              <a:rPr lang="en-US" sz="1800" dirty="0">
                <a:solidFill>
                  <a:schemeClr val="bg1"/>
                </a:solidFill>
                <a:latin typeface="Abadi" panose="020B0604020104020204" pitchFamily="34" charset="0"/>
              </a:rPr>
              <a:t>.  </a:t>
            </a:r>
          </a:p>
        </p:txBody>
      </p:sp>
      <p:pic>
        <p:nvPicPr>
          <p:cNvPr id="3" name="Picture 2" descr="Question marks in a line and one question mark is lit">
            <a:extLst>
              <a:ext uri="{FF2B5EF4-FFF2-40B4-BE49-F238E27FC236}">
                <a16:creationId xmlns:a16="http://schemas.microsoft.com/office/drawing/2014/main" id="{22E68A7A-E563-8DB6-284B-675DA1719C8B}"/>
              </a:ext>
            </a:extLst>
          </p:cNvPr>
          <p:cNvPicPr>
            <a:picLocks noChangeAspect="1"/>
          </p:cNvPicPr>
          <p:nvPr/>
        </p:nvPicPr>
        <p:blipFill>
          <a:blip r:embed="rId2"/>
          <a:stretch>
            <a:fillRect/>
          </a:stretch>
        </p:blipFill>
        <p:spPr>
          <a:xfrm>
            <a:off x="7234978" y="1983392"/>
            <a:ext cx="4972124" cy="3314749"/>
          </a:xfrm>
          <a:prstGeom prst="rect">
            <a:avLst/>
          </a:prstGeom>
          <a:effectLst>
            <a:softEdge rad="635000"/>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36F9873-642F-4EB5-9636-7DE2F9F95D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8" name="Oval 17">
              <a:extLst>
                <a:ext uri="{FF2B5EF4-FFF2-40B4-BE49-F238E27FC236}">
                  <a16:creationId xmlns:a16="http://schemas.microsoft.com/office/drawing/2014/main" id="{CF8B8011-BF73-4693-BD76-BCF02A842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329488-C25D-4C7C-814F-CEBFD5E7C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68D62A5-CA80-455B-8BF4-09BA31DC3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320F636-F7FE-493A-AF45-D9E22016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3CFAE76A-3CE9-4AC3-9975-186C6B3EEA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D2D7409-1AC7-4A0F-B79D-1664128FB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txBox="1"/>
          <p:nvPr/>
        </p:nvSpPr>
        <p:spPr>
          <a:xfrm>
            <a:off x="499436" y="302750"/>
            <a:ext cx="11190079" cy="754089"/>
          </a:xfrm>
          <a:prstGeom prst="rect">
            <a:avLst/>
          </a:prstGeom>
          <a:noFill/>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bg1"/>
                </a:solidFill>
                <a:latin typeface="+mj-lt"/>
                <a:ea typeface="+mj-ea"/>
                <a:cs typeface="+mj-cs"/>
              </a:rPr>
              <a:t>All sites Payload vs. Launch Outcome scatter plot, with different payload </a:t>
            </a:r>
          </a:p>
        </p:txBody>
      </p:sp>
      <p:sp>
        <p:nvSpPr>
          <p:cNvPr id="5" name="Content Placeholder 4"/>
          <p:cNvSpPr>
            <a:spLocks noGrp="1"/>
          </p:cNvSpPr>
          <p:nvPr>
            <p:ph idx="4294967295"/>
          </p:nvPr>
        </p:nvSpPr>
        <p:spPr>
          <a:xfrm>
            <a:off x="8938097" y="2251101"/>
            <a:ext cx="3137778" cy="2355985"/>
          </a:xfrm>
          <a:prstGeom prst="rect">
            <a:avLst/>
          </a:prstGeom>
          <a:noFill/>
        </p:spPr>
        <p:txBody>
          <a:bodyPr vert="horz" lIns="91440" tIns="45720" rIns="91440" bIns="45720" rtlCol="0" anchor="t">
            <a:normAutofit lnSpcReduction="10000"/>
          </a:bodyPr>
          <a:lstStyle/>
          <a:p>
            <a:pPr>
              <a:spcBef>
                <a:spcPts val="1400"/>
              </a:spcBef>
            </a:pPr>
            <a:r>
              <a:rPr lang="en-US" sz="2000" dirty="0">
                <a:solidFill>
                  <a:schemeClr val="bg1"/>
                </a:solidFill>
              </a:rPr>
              <a:t>The charts show the payload vs class at different payloads</a:t>
            </a:r>
          </a:p>
          <a:p>
            <a:pPr marL="0" indent="0">
              <a:spcBef>
                <a:spcPts val="1400"/>
              </a:spcBef>
              <a:buNone/>
            </a:pPr>
            <a:r>
              <a:rPr lang="en-US" sz="2000" dirty="0">
                <a:solidFill>
                  <a:schemeClr val="bg1"/>
                </a:solidFill>
              </a:rPr>
              <a:t> </a:t>
            </a:r>
          </a:p>
          <a:p>
            <a:pPr>
              <a:spcBef>
                <a:spcPts val="1400"/>
              </a:spcBef>
            </a:pPr>
            <a:r>
              <a:rPr lang="en-US" sz="2000" dirty="0">
                <a:solidFill>
                  <a:schemeClr val="bg1"/>
                </a:solidFill>
              </a:rPr>
              <a:t>Payloads between 2,000 and 6,000 have the most success rates </a:t>
            </a:r>
          </a:p>
          <a:p>
            <a:pPr>
              <a:spcBef>
                <a:spcPts val="1400"/>
              </a:spcBef>
            </a:pPr>
            <a:endParaRPr lang="en-US" sz="2000" dirty="0">
              <a:solidFill>
                <a:schemeClr val="bg1"/>
              </a:solidFill>
            </a:endParaRPr>
          </a:p>
        </p:txBody>
      </p:sp>
      <p:sp>
        <p:nvSpPr>
          <p:cNvPr id="50" name="Rectangle 49">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4" name="Straight Connector 33">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4CC2F890-3273-56F0-59D5-E275DC138D99}"/>
              </a:ext>
            </a:extLst>
          </p:cNvPr>
          <p:cNvPicPr>
            <a:picLocks noChangeAspect="1"/>
          </p:cNvPicPr>
          <p:nvPr/>
        </p:nvPicPr>
        <p:blipFill>
          <a:blip r:embed="rId2"/>
          <a:stretch>
            <a:fillRect/>
          </a:stretch>
        </p:blipFill>
        <p:spPr>
          <a:xfrm>
            <a:off x="375328" y="1429791"/>
            <a:ext cx="8485868" cy="2291184"/>
          </a:xfrm>
          <a:prstGeom prst="rect">
            <a:avLst/>
          </a:prstGeom>
        </p:spPr>
      </p:pic>
      <p:grpSp>
        <p:nvGrpSpPr>
          <p:cNvPr id="53" name="Group 52">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3" y="2900856"/>
            <a:ext cx="304800" cy="429768"/>
            <a:chOff x="215328" y="-46937"/>
            <a:chExt cx="304800" cy="2773841"/>
          </a:xfrm>
        </p:grpSpPr>
        <p:cxnSp>
          <p:nvCxnSpPr>
            <p:cNvPr id="46" name="Straight Connector 45">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71A9CAA8-C392-6A1D-F313-F24C004D53A5}"/>
              </a:ext>
            </a:extLst>
          </p:cNvPr>
          <p:cNvPicPr>
            <a:picLocks noChangeAspect="1"/>
          </p:cNvPicPr>
          <p:nvPr/>
        </p:nvPicPr>
        <p:blipFill>
          <a:blip r:embed="rId3"/>
          <a:stretch>
            <a:fillRect/>
          </a:stretch>
        </p:blipFill>
        <p:spPr>
          <a:xfrm>
            <a:off x="360549" y="3940252"/>
            <a:ext cx="8354400" cy="2234800"/>
          </a:xfrm>
          <a:prstGeom prst="rect">
            <a:avLst/>
          </a:prstGeom>
        </p:spPr>
      </p:pic>
      <p:sp>
        <p:nvSpPr>
          <p:cNvPr id="3" name="Slide Number Placeholder 2"/>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40</a:t>
            </a:fld>
            <a:endParaRPr lang="en-US" sz="1200">
              <a:solidFill>
                <a:schemeClr val="bg1"/>
              </a:solidFill>
              <a:latin typeface="+mn-l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p:cNvSpPr>
            <a:spLocks noGrp="1"/>
          </p:cNvSpPr>
          <p:nvPr>
            <p:ph type="body" sz="half" idx="4294967295"/>
          </p:nvPr>
        </p:nvSpPr>
        <p:spPr>
          <a:xfrm>
            <a:off x="9388443" y="2487546"/>
            <a:ext cx="2160064" cy="2824682"/>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Decision tree has the highest classification accuracy </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dirty="0">
              <a:solidFill>
                <a:srgbClr val="0B49CB"/>
              </a:solidFill>
            </a:endParaRPr>
          </a:p>
        </p:txBody>
      </p:sp>
      <p:pic>
        <p:nvPicPr>
          <p:cNvPr id="8" name="Picture 7">
            <a:extLst>
              <a:ext uri="{FF2B5EF4-FFF2-40B4-BE49-F238E27FC236}">
                <a16:creationId xmlns:a16="http://schemas.microsoft.com/office/drawing/2014/main" id="{F785B367-FBCC-6C6E-FF79-C6ACACC4AC22}"/>
              </a:ext>
            </a:extLst>
          </p:cNvPr>
          <p:cNvPicPr>
            <a:picLocks noChangeAspect="1"/>
          </p:cNvPicPr>
          <p:nvPr/>
        </p:nvPicPr>
        <p:blipFill>
          <a:blip r:embed="rId3"/>
          <a:stretch>
            <a:fillRect/>
          </a:stretch>
        </p:blipFill>
        <p:spPr>
          <a:xfrm>
            <a:off x="399050" y="4132526"/>
            <a:ext cx="8600324" cy="2646635"/>
          </a:xfrm>
          <a:prstGeom prst="rect">
            <a:avLst/>
          </a:prstGeom>
        </p:spPr>
      </p:pic>
      <p:pic>
        <p:nvPicPr>
          <p:cNvPr id="11" name="Picture 10">
            <a:extLst>
              <a:ext uri="{FF2B5EF4-FFF2-40B4-BE49-F238E27FC236}">
                <a16:creationId xmlns:a16="http://schemas.microsoft.com/office/drawing/2014/main" id="{514BC2CF-3354-D329-1C9B-994B9655C68C}"/>
              </a:ext>
            </a:extLst>
          </p:cNvPr>
          <p:cNvPicPr>
            <a:picLocks noChangeAspect="1"/>
          </p:cNvPicPr>
          <p:nvPr/>
        </p:nvPicPr>
        <p:blipFill>
          <a:blip r:embed="rId4"/>
          <a:stretch>
            <a:fillRect/>
          </a:stretch>
        </p:blipFill>
        <p:spPr>
          <a:xfrm>
            <a:off x="978241" y="1638691"/>
            <a:ext cx="4354716" cy="249383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38CD1F2-2CDE-4B42-BB23-EC7686F92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827173-10F7-4BE6-8CC8-39A46D781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60FB2829-9E66-4DBD-BC15-FC5D73246D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9" name="Oval 18">
              <a:extLst>
                <a:ext uri="{FF2B5EF4-FFF2-40B4-BE49-F238E27FC236}">
                  <a16:creationId xmlns:a16="http://schemas.microsoft.com/office/drawing/2014/main" id="{E9EE2A32-8611-4375-B6B1-468FAD682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77E1DA0-3927-4F35-B8A3-D5D5563757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7BAA08B-588E-406F-899B-A6A7FC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8AA7C41-B331-402E-9453-95B3B8273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A7060B3E-946D-4885-9B86-1D445209E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3046747-F284-4990-9ECA-3DF2C6E08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21301226-F3C6-4744-94AE-2460B381D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p:nvPr/>
        </p:nvSpPr>
        <p:spPr>
          <a:xfrm>
            <a:off x="629640" y="630936"/>
            <a:ext cx="10143984" cy="1102548"/>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bg1"/>
                </a:solidFill>
                <a:latin typeface="+mj-lt"/>
                <a:ea typeface="+mj-ea"/>
                <a:cs typeface="+mj-cs"/>
              </a:rPr>
              <a:t>Confusion Matrix</a:t>
            </a:r>
          </a:p>
        </p:txBody>
      </p:sp>
      <p:sp>
        <p:nvSpPr>
          <p:cNvPr id="28" name="Rectangle 27">
            <a:extLst>
              <a:ext uri="{FF2B5EF4-FFF2-40B4-BE49-F238E27FC236}">
                <a16:creationId xmlns:a16="http://schemas.microsoft.com/office/drawing/2014/main" id="{4EC57637-D435-4155-993A-0E3A8BBBA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0B81AE96-B9C7-4679-BC62-F2C79F2E8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1" name="Straight Connector 30">
              <a:extLst>
                <a:ext uri="{FF2B5EF4-FFF2-40B4-BE49-F238E27FC236}">
                  <a16:creationId xmlns:a16="http://schemas.microsoft.com/office/drawing/2014/main" id="{BD4225F6-B312-47D5-8299-988BD17E0E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3C04A86-BCAE-473C-B18D-88FD5627C4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CCD134-9351-4847-8741-FF5EAB4705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1470C83-08EE-4959-BA0A-F8846F524E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 name="Content Placeholder 4"/>
          <p:cNvSpPr>
            <a:spLocks noGrp="1"/>
          </p:cNvSpPr>
          <p:nvPr>
            <p:ph type="body" sz="half" idx="4294967295"/>
          </p:nvPr>
        </p:nvSpPr>
        <p:spPr>
          <a:xfrm>
            <a:off x="6438838" y="2680191"/>
            <a:ext cx="5266365" cy="2096771"/>
          </a:xfrm>
          <a:prstGeom prst="rect">
            <a:avLst/>
          </a:prstGeom>
          <a:noFill/>
        </p:spPr>
        <p:txBody>
          <a:bodyPr vert="horz" lIns="91440" tIns="45720" rIns="91440" bIns="45720" rtlCol="0" anchor="t">
            <a:normAutofit/>
          </a:bodyPr>
          <a:lstStyle/>
          <a:p>
            <a:pPr marL="0" indent="0">
              <a:buNone/>
            </a:pPr>
            <a:r>
              <a:rPr lang="en-US" sz="2400" kern="1200" dirty="0">
                <a:solidFill>
                  <a:schemeClr val="bg1"/>
                </a:solidFill>
                <a:latin typeface="+mn-lt"/>
                <a:ea typeface="+mn-ea"/>
                <a:cs typeface="+mn-cs"/>
              </a:rPr>
              <a:t>The confusion for the decision tree can distinguish between the various classes, however there are still false positives </a:t>
            </a:r>
          </a:p>
        </p:txBody>
      </p:sp>
      <p:grpSp>
        <p:nvGrpSpPr>
          <p:cNvPr id="36" name="Group 35">
            <a:extLst>
              <a:ext uri="{FF2B5EF4-FFF2-40B4-BE49-F238E27FC236}">
                <a16:creationId xmlns:a16="http://schemas.microsoft.com/office/drawing/2014/main" id="{DBFD3A89-3666-47FE-913F-6C75228F5D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7" name="Straight Connector 36">
              <a:extLst>
                <a:ext uri="{FF2B5EF4-FFF2-40B4-BE49-F238E27FC236}">
                  <a16:creationId xmlns:a16="http://schemas.microsoft.com/office/drawing/2014/main" id="{AD6B60E5-039C-4E82-9B5C-984D6C46E1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3D05E89-A5D2-4DC0-B6B1-298EF0EF0A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37967A-8AB7-47D5-A75E-6341730E99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A068AD4-624D-4314-8C86-A3C0C3378C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27E6C533-4257-A783-5A48-572A34E76916}"/>
              </a:ext>
            </a:extLst>
          </p:cNvPr>
          <p:cNvPicPr>
            <a:picLocks noChangeAspect="1"/>
          </p:cNvPicPr>
          <p:nvPr/>
        </p:nvPicPr>
        <p:blipFill>
          <a:blip r:embed="rId2"/>
          <a:srcRect t="14345"/>
          <a:stretch>
            <a:fillRect/>
          </a:stretch>
        </p:blipFill>
        <p:spPr>
          <a:xfrm>
            <a:off x="486797" y="2211746"/>
            <a:ext cx="4681903" cy="3268356"/>
          </a:xfrm>
          <a:prstGeom prst="rect">
            <a:avLst/>
          </a:prstGeom>
        </p:spPr>
      </p:pic>
      <p:grpSp>
        <p:nvGrpSpPr>
          <p:cNvPr id="42" name="Group 41">
            <a:extLst>
              <a:ext uri="{FF2B5EF4-FFF2-40B4-BE49-F238E27FC236}">
                <a16:creationId xmlns:a16="http://schemas.microsoft.com/office/drawing/2014/main" id="{ACA2F7C3-1A69-44EE-A8B6-A4552E2C84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3" name="Straight Connector 42">
              <a:extLst>
                <a:ext uri="{FF2B5EF4-FFF2-40B4-BE49-F238E27FC236}">
                  <a16:creationId xmlns:a16="http://schemas.microsoft.com/office/drawing/2014/main" id="{6E44AF4D-8873-43B3-8E29-803B7720EA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E89E8A-BD14-4974-818A-D8382DCD4D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1B80B9-448B-4363-9DD7-C074AB2AD7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7DA34E7-83FB-4CAA-94F3-CEF0869076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43</a:t>
            </a:fld>
            <a:endParaRPr lang="en-US" sz="1200">
              <a:solidFill>
                <a:schemeClr val="bg1"/>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p:cNvSpPr>
            <a:spLocks noGrp="1"/>
          </p:cNvSpPr>
          <p:nvPr>
            <p:ph sz="half" idx="4294967295"/>
          </p:nvPr>
        </p:nvSpPr>
        <p:spPr>
          <a:xfrm>
            <a:off x="770011" y="1875054"/>
            <a:ext cx="1040412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has the highest classification accuracy </a:t>
            </a:r>
          </a:p>
          <a:p>
            <a:pPr>
              <a:lnSpc>
                <a:spcPct val="100000"/>
              </a:lnSpc>
              <a:spcBef>
                <a:spcPts val="1400"/>
              </a:spcBef>
            </a:pPr>
            <a:r>
              <a:rPr lang="en-US" sz="2200" dirty="0">
                <a:solidFill>
                  <a:schemeClr val="accent3">
                    <a:lumMod val="25000"/>
                  </a:schemeClr>
                </a:solidFill>
                <a:latin typeface="Abadi" panose="020B0604020104020204" pitchFamily="34" charset="0"/>
              </a:rPr>
              <a:t>Launches that had payloads between 2,000 and 6,000 had more success</a:t>
            </a:r>
          </a:p>
          <a:p>
            <a:pPr>
              <a:lnSpc>
                <a:spcPct val="100000"/>
              </a:lnSpc>
              <a:spcBef>
                <a:spcPts val="1400"/>
              </a:spcBef>
            </a:pPr>
            <a:r>
              <a:rPr lang="en-US" sz="2200" dirty="0">
                <a:solidFill>
                  <a:schemeClr val="accent3">
                    <a:lumMod val="25000"/>
                  </a:schemeClr>
                </a:solidFill>
                <a:latin typeface="Abadi" panose="020B0604020104020204" pitchFamily="34" charset="0"/>
              </a:rPr>
              <a:t>The launch sites are mainly along the coast </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most successful launches </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increased over time</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a:extLst>
            <a:ext uri="{FF2B5EF4-FFF2-40B4-BE49-F238E27FC236}">
              <a16:creationId xmlns:a16="http://schemas.microsoft.com/office/drawing/2014/main" id="{F0AD3337-7F6D-F3B5-FEBC-AD504E5F9A0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FC1546-C614-34D8-48C2-AF2BA2CDEF9F}"/>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solidFill>
                  <a:schemeClr val="bg1"/>
                </a:solidFill>
              </a:rPr>
              <a:t>5</a:t>
            </a:fld>
            <a:endParaRPr lang="en-US" dirty="0">
              <a:solidFill>
                <a:schemeClr val="bg1"/>
              </a:solidFill>
            </a:endParaRPr>
          </a:p>
        </p:txBody>
      </p:sp>
      <p:sp>
        <p:nvSpPr>
          <p:cNvPr id="6" name="TextBox 5">
            <a:extLst>
              <a:ext uri="{FF2B5EF4-FFF2-40B4-BE49-F238E27FC236}">
                <a16:creationId xmlns:a16="http://schemas.microsoft.com/office/drawing/2014/main" id="{C5999B96-253D-2E93-8404-0C306D0B5CEB}"/>
              </a:ext>
            </a:extLst>
          </p:cNvPr>
          <p:cNvSpPr txBox="1"/>
          <p:nvPr/>
        </p:nvSpPr>
        <p:spPr>
          <a:xfrm>
            <a:off x="765313" y="2812774"/>
            <a:ext cx="1010213" cy="338554"/>
          </a:xfrm>
          <a:prstGeom prst="rect">
            <a:avLst/>
          </a:prstGeom>
          <a:solidFill>
            <a:schemeClr val="tx2">
              <a:lumMod val="75000"/>
            </a:schemeClr>
          </a:solidFill>
        </p:spPr>
        <p:txBody>
          <a:bodyPr wrap="none" rtlCol="0">
            <a:spAutoFit/>
          </a:bodyPr>
          <a:lstStyle/>
          <a:p>
            <a:r>
              <a:rPr lang="en-US" sz="1600" dirty="0">
                <a:solidFill>
                  <a:schemeClr val="bg2"/>
                </a:solidFill>
                <a:latin typeface="Abadi"/>
              </a:rPr>
              <a:t>Section 1</a:t>
            </a:r>
          </a:p>
        </p:txBody>
      </p:sp>
      <p:sp>
        <p:nvSpPr>
          <p:cNvPr id="2" name="TextBox 1">
            <a:extLst>
              <a:ext uri="{FF2B5EF4-FFF2-40B4-BE49-F238E27FC236}">
                <a16:creationId xmlns:a16="http://schemas.microsoft.com/office/drawing/2014/main" id="{1488BC27-5A79-0C99-3D71-3B55ADD52060}"/>
              </a:ext>
            </a:extLst>
          </p:cNvPr>
          <p:cNvSpPr txBox="1"/>
          <p:nvPr/>
        </p:nvSpPr>
        <p:spPr>
          <a:xfrm>
            <a:off x="718457" y="3303393"/>
            <a:ext cx="4980214" cy="769441"/>
          </a:xfrm>
          <a:prstGeom prst="rect">
            <a:avLst/>
          </a:prstGeom>
          <a:noFill/>
        </p:spPr>
        <p:txBody>
          <a:bodyPr wrap="square" rtlCol="0">
            <a:spAutoFit/>
          </a:bodyPr>
          <a:lstStyle/>
          <a:p>
            <a:r>
              <a:rPr lang="en-GB" sz="4400" dirty="0">
                <a:solidFill>
                  <a:schemeClr val="bg2"/>
                </a:solidFill>
                <a:latin typeface="Abadi"/>
              </a:rPr>
              <a:t>METHODOLOGY</a:t>
            </a:r>
          </a:p>
        </p:txBody>
      </p:sp>
      <p:pic>
        <p:nvPicPr>
          <p:cNvPr id="5" name="Picture 4" descr="Final jigsaw puzzle piece fitting to complete the puzzle">
            <a:extLst>
              <a:ext uri="{FF2B5EF4-FFF2-40B4-BE49-F238E27FC236}">
                <a16:creationId xmlns:a16="http://schemas.microsoft.com/office/drawing/2014/main" id="{D23FFBCB-FDA3-0405-D12F-B4E80506F621}"/>
              </a:ext>
            </a:extLst>
          </p:cNvPr>
          <p:cNvPicPr>
            <a:picLocks noChangeAspect="1"/>
          </p:cNvPicPr>
          <p:nvPr/>
        </p:nvPicPr>
        <p:blipFill>
          <a:blip r:embed="rId2"/>
          <a:stretch>
            <a:fillRect/>
          </a:stretch>
        </p:blipFill>
        <p:spPr>
          <a:xfrm>
            <a:off x="7875182" y="881743"/>
            <a:ext cx="3814714" cy="356393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reflection blurRad="6350" stA="50000" endA="300" endPos="55500" dir="5400000" sy="-100000" algn="bl" rotWithShape="0"/>
            <a:softEdge rad="635000"/>
          </a:effectLst>
        </p:spPr>
      </p:pic>
    </p:spTree>
    <p:extLst>
      <p:ext uri="{BB962C8B-B14F-4D97-AF65-F5344CB8AC3E}">
        <p14:creationId xmlns:p14="http://schemas.microsoft.com/office/powerpoint/2010/main" val="777506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70011" y="1347726"/>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chemeClr val="bg1"/>
                </a:solidFill>
                <a:latin typeface="Abadi"/>
              </a:rPr>
              <a:t>Executive Summary</a:t>
            </a:r>
          </a:p>
          <a:p>
            <a:pPr>
              <a:lnSpc>
                <a:spcPct val="120000"/>
              </a:lnSpc>
              <a:spcBef>
                <a:spcPts val="1400"/>
              </a:spcBef>
            </a:pPr>
            <a:r>
              <a:rPr lang="en-US" sz="1800" dirty="0">
                <a:solidFill>
                  <a:schemeClr val="bg1"/>
                </a:solidFill>
                <a:latin typeface="Abadi"/>
              </a:rPr>
              <a:t>Data collection methodology:</a:t>
            </a:r>
          </a:p>
          <a:p>
            <a:pPr lvl="1">
              <a:lnSpc>
                <a:spcPct val="120000"/>
              </a:lnSpc>
              <a:spcBef>
                <a:spcPts val="1400"/>
              </a:spcBef>
            </a:pPr>
            <a:r>
              <a:rPr lang="en-US" sz="1500" dirty="0">
                <a:solidFill>
                  <a:schemeClr val="bg1"/>
                </a:solidFill>
                <a:latin typeface="Abadi"/>
              </a:rPr>
              <a:t>Data collected using SpaceX Rest API </a:t>
            </a:r>
          </a:p>
          <a:p>
            <a:pPr lvl="1">
              <a:lnSpc>
                <a:spcPct val="120000"/>
              </a:lnSpc>
              <a:spcBef>
                <a:spcPts val="1400"/>
              </a:spcBef>
            </a:pPr>
            <a:r>
              <a:rPr lang="en-US" sz="1500" dirty="0">
                <a:solidFill>
                  <a:schemeClr val="bg1"/>
                </a:solidFill>
                <a:latin typeface="Abadi"/>
              </a:rPr>
              <a:t>Web scraping from Wikipedia (</a:t>
            </a:r>
            <a:r>
              <a:rPr lang="en-US" sz="1500" dirty="0">
                <a:solidFill>
                  <a:schemeClr val="bg1"/>
                </a:solidFill>
                <a:latin typeface="Abadi"/>
                <a:hlinkClick r:id="rId3">
                  <a:extLst>
                    <a:ext uri="{A12FA001-AC4F-418D-AE19-62706E023703}">
                      <ahyp:hlinkClr xmlns:ahyp="http://schemas.microsoft.com/office/drawing/2018/hyperlinkcolor" val="tx"/>
                    </a:ext>
                  </a:extLst>
                </a:hlinkClick>
              </a:rPr>
              <a:t>https://en.wikipedia.org/wiki/List_of_Falcon_9_and_Falcon_Heavy_launches</a:t>
            </a:r>
            <a:r>
              <a:rPr lang="en-US" sz="1500" dirty="0">
                <a:solidFill>
                  <a:schemeClr val="bg1"/>
                </a:solidFill>
                <a:latin typeface="Abadi"/>
              </a:rPr>
              <a:t>)</a:t>
            </a:r>
          </a:p>
          <a:p>
            <a:pPr>
              <a:lnSpc>
                <a:spcPct val="120000"/>
              </a:lnSpc>
              <a:spcBef>
                <a:spcPts val="1400"/>
              </a:spcBef>
            </a:pPr>
            <a:r>
              <a:rPr lang="en-US" sz="1800" dirty="0">
                <a:solidFill>
                  <a:schemeClr val="bg1"/>
                </a:solidFill>
                <a:latin typeface="Abadi"/>
              </a:rPr>
              <a:t>Perform data wrangling</a:t>
            </a:r>
          </a:p>
          <a:p>
            <a:pPr lvl="1">
              <a:lnSpc>
                <a:spcPct val="120000"/>
              </a:lnSpc>
              <a:spcBef>
                <a:spcPts val="1400"/>
              </a:spcBef>
            </a:pPr>
            <a:r>
              <a:rPr lang="en-US" sz="1500" dirty="0">
                <a:solidFill>
                  <a:schemeClr val="bg1"/>
                </a:solidFill>
                <a:latin typeface="Abadi"/>
              </a:rPr>
              <a:t>Handling missing values </a:t>
            </a:r>
          </a:p>
          <a:p>
            <a:pPr lvl="1">
              <a:lnSpc>
                <a:spcPct val="120000"/>
              </a:lnSpc>
              <a:spcBef>
                <a:spcPts val="1400"/>
              </a:spcBef>
            </a:pPr>
            <a:r>
              <a:rPr lang="en-US" sz="1500" dirty="0">
                <a:solidFill>
                  <a:schemeClr val="bg1"/>
                </a:solidFill>
                <a:latin typeface="Abadi"/>
              </a:rPr>
              <a:t>Using One Hot Encoding to classify the landing outcomes </a:t>
            </a:r>
          </a:p>
          <a:p>
            <a:pPr>
              <a:lnSpc>
                <a:spcPct val="120000"/>
              </a:lnSpc>
              <a:spcBef>
                <a:spcPts val="1400"/>
              </a:spcBef>
            </a:pPr>
            <a:r>
              <a:rPr lang="en-US" sz="1800" dirty="0">
                <a:solidFill>
                  <a:schemeClr val="bg1"/>
                </a:solidFill>
                <a:latin typeface="Abadi"/>
              </a:rPr>
              <a:t>Perform exploratory data analysis (EDA) using visualization and SQL</a:t>
            </a:r>
          </a:p>
          <a:p>
            <a:pPr>
              <a:lnSpc>
                <a:spcPct val="120000"/>
              </a:lnSpc>
              <a:spcBef>
                <a:spcPts val="1400"/>
              </a:spcBef>
            </a:pPr>
            <a:r>
              <a:rPr lang="en-US" sz="1800" dirty="0">
                <a:solidFill>
                  <a:schemeClr val="bg1"/>
                </a:solidFill>
                <a:latin typeface="Abadi"/>
              </a:rPr>
              <a:t>Perform interactive visual analytics using Folium and </a:t>
            </a:r>
            <a:r>
              <a:rPr lang="en-US" sz="1800" dirty="0" err="1">
                <a:solidFill>
                  <a:schemeClr val="bg1"/>
                </a:solidFill>
                <a:latin typeface="Abadi"/>
              </a:rPr>
              <a:t>Plotly</a:t>
            </a:r>
            <a:r>
              <a:rPr lang="en-US" sz="1800" dirty="0">
                <a:solidFill>
                  <a:schemeClr val="bg1"/>
                </a:solidFill>
                <a:latin typeface="Abadi"/>
              </a:rPr>
              <a:t> Dash</a:t>
            </a:r>
          </a:p>
          <a:p>
            <a:pPr>
              <a:lnSpc>
                <a:spcPct val="120000"/>
              </a:lnSpc>
              <a:spcBef>
                <a:spcPts val="1400"/>
              </a:spcBef>
            </a:pPr>
            <a:r>
              <a:rPr lang="en-US" sz="1800" dirty="0">
                <a:solidFill>
                  <a:schemeClr val="bg1"/>
                </a:solidFill>
                <a:latin typeface="Abadi"/>
              </a:rPr>
              <a:t>Perform predictive analysis using classification models</a:t>
            </a:r>
          </a:p>
          <a:p>
            <a:pPr lvl="1">
              <a:lnSpc>
                <a:spcPct val="120000"/>
              </a:lnSpc>
              <a:spcBef>
                <a:spcPts val="1400"/>
              </a:spcBef>
            </a:pPr>
            <a:r>
              <a:rPr lang="en-US" sz="1500" dirty="0">
                <a:solidFill>
                  <a:schemeClr val="bg1"/>
                </a:solidFill>
                <a:latin typeface="Abadi"/>
              </a:rPr>
              <a:t>How to build, tune, evaluate classification models</a:t>
            </a:r>
            <a:endParaRPr lang="en-US" sz="1800" dirty="0">
              <a:solidFill>
                <a:schemeClr val="bg1"/>
              </a:solidFill>
              <a:latin typeface="Abadi"/>
            </a:endParaRPr>
          </a:p>
          <a:p>
            <a:pPr>
              <a:lnSpc>
                <a:spcPct val="100000"/>
              </a:lnSpc>
              <a:spcBef>
                <a:spcPts val="1400"/>
              </a:spcBef>
            </a:pPr>
            <a:endParaRPr lang="en-US" sz="400" dirty="0">
              <a:solidFill>
                <a:schemeClr val="bg1"/>
              </a:solidFill>
              <a:latin typeface="Abadi"/>
            </a:endParaRPr>
          </a:p>
          <a:p>
            <a:pPr>
              <a:lnSpc>
                <a:spcPct val="100000"/>
              </a:lnSpc>
              <a:spcBef>
                <a:spcPts val="1400"/>
              </a:spcBef>
            </a:pPr>
            <a:endParaRPr lang="en-US" sz="400" dirty="0">
              <a:solidFill>
                <a:schemeClr val="bg1"/>
              </a:solidFill>
              <a:latin typeface="Abadi"/>
            </a:endParaRPr>
          </a:p>
          <a:p>
            <a:pPr>
              <a:lnSpc>
                <a:spcPct val="100000"/>
              </a:lnSpc>
              <a:spcBef>
                <a:spcPts val="1400"/>
              </a:spcBef>
            </a:pPr>
            <a:endParaRPr lang="en-US" sz="400" dirty="0">
              <a:solidFill>
                <a:schemeClr val="bg1"/>
              </a:solidFill>
              <a:latin typeface="Abadi"/>
            </a:endParaRPr>
          </a:p>
          <a:p>
            <a:pPr>
              <a:lnSpc>
                <a:spcPct val="100000"/>
              </a:lnSpc>
              <a:spcBef>
                <a:spcPts val="1400"/>
              </a:spcBef>
            </a:pPr>
            <a:endParaRPr lang="en-US" sz="400" dirty="0">
              <a:solidFill>
                <a:schemeClr val="bg1"/>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Methodology</a:t>
            </a:r>
            <a:endParaRPr lang="en-US"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dirty="0"/>
          </a:p>
        </p:txBody>
      </p:sp>
      <p:sp>
        <p:nvSpPr>
          <p:cNvPr id="4" name="Title 1"/>
          <p:cNvSpPr txBox="1"/>
          <p:nvPr/>
        </p:nvSpPr>
        <p:spPr>
          <a:xfrm>
            <a:off x="574068" y="37739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Data Collection – SpaceX API</a:t>
            </a:r>
          </a:p>
        </p:txBody>
      </p:sp>
      <p:graphicFrame>
        <p:nvGraphicFramePr>
          <p:cNvPr id="2" name="Diagram 1">
            <a:extLst>
              <a:ext uri="{FF2B5EF4-FFF2-40B4-BE49-F238E27FC236}">
                <a16:creationId xmlns:a16="http://schemas.microsoft.com/office/drawing/2014/main" id="{FFBAA9BB-C7EC-D4DF-377E-7EBAB2778287}"/>
              </a:ext>
            </a:extLst>
          </p:cNvPr>
          <p:cNvGraphicFramePr/>
          <p:nvPr>
            <p:extLst>
              <p:ext uri="{D42A27DB-BD31-4B8C-83A1-F6EECF244321}">
                <p14:modId xmlns:p14="http://schemas.microsoft.com/office/powerpoint/2010/main" val="1592006829"/>
              </p:ext>
            </p:extLst>
          </p:nvPr>
        </p:nvGraphicFramePr>
        <p:xfrm>
          <a:off x="500589" y="1477910"/>
          <a:ext cx="10928491" cy="2293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4958A30A-5518-A09C-66AF-3829F929D2DC}"/>
              </a:ext>
            </a:extLst>
          </p:cNvPr>
          <p:cNvSpPr txBox="1"/>
          <p:nvPr/>
        </p:nvSpPr>
        <p:spPr>
          <a:xfrm>
            <a:off x="1696767" y="5950009"/>
            <a:ext cx="2352664" cy="276999"/>
          </a:xfrm>
          <a:prstGeom prst="rect">
            <a:avLst/>
          </a:prstGeom>
          <a:noFill/>
        </p:spPr>
        <p:txBody>
          <a:bodyPr wrap="square">
            <a:spAutoFit/>
          </a:bodyPr>
          <a:lstStyle/>
          <a:p>
            <a:r>
              <a:rPr lang="en-GB" sz="1200" dirty="0" err="1">
                <a:latin typeface="Abadi" panose="020B0604020104020204" pitchFamily="34" charset="0"/>
                <a:hlinkClick r:id="rId7"/>
              </a:rPr>
              <a:t>Github</a:t>
            </a:r>
            <a:r>
              <a:rPr lang="en-GB" sz="1200" dirty="0">
                <a:latin typeface="Abadi" panose="020B0604020104020204" pitchFamily="34" charset="0"/>
                <a:hlinkClick r:id="rId7"/>
              </a:rPr>
              <a:t> Link : Data Collection</a:t>
            </a:r>
            <a:endParaRPr lang="en-GB" sz="1200" dirty="0">
              <a:latin typeface="Abadi" panose="020B0604020104020204" pitchFamily="34" charset="0"/>
            </a:endParaRPr>
          </a:p>
        </p:txBody>
      </p:sp>
      <p:pic>
        <p:nvPicPr>
          <p:cNvPr id="5" name="Picture 4">
            <a:extLst>
              <a:ext uri="{FF2B5EF4-FFF2-40B4-BE49-F238E27FC236}">
                <a16:creationId xmlns:a16="http://schemas.microsoft.com/office/drawing/2014/main" id="{2EAAB03F-5647-3F4E-9EA6-26291811671D}"/>
              </a:ext>
            </a:extLst>
          </p:cNvPr>
          <p:cNvPicPr>
            <a:picLocks noChangeAspect="1"/>
          </p:cNvPicPr>
          <p:nvPr/>
        </p:nvPicPr>
        <p:blipFill>
          <a:blip r:embed="rId8"/>
          <a:stretch>
            <a:fillRect/>
          </a:stretch>
        </p:blipFill>
        <p:spPr>
          <a:xfrm>
            <a:off x="500589" y="4095033"/>
            <a:ext cx="8473977" cy="1618791"/>
          </a:xfrm>
          <a:prstGeom prst="rect">
            <a:avLst/>
          </a:prstGeom>
        </p:spPr>
      </p:pic>
      <p:sp>
        <p:nvSpPr>
          <p:cNvPr id="8" name="TextBox 7">
            <a:extLst>
              <a:ext uri="{FF2B5EF4-FFF2-40B4-BE49-F238E27FC236}">
                <a16:creationId xmlns:a16="http://schemas.microsoft.com/office/drawing/2014/main" id="{B3B8E9B3-249C-9058-9FC3-2566A739EF44}"/>
              </a:ext>
            </a:extLst>
          </p:cNvPr>
          <p:cNvSpPr txBox="1"/>
          <p:nvPr/>
        </p:nvSpPr>
        <p:spPr>
          <a:xfrm>
            <a:off x="619580" y="1025404"/>
            <a:ext cx="5614676" cy="369332"/>
          </a:xfrm>
          <a:prstGeom prst="rect">
            <a:avLst/>
          </a:prstGeom>
          <a:noFill/>
        </p:spPr>
        <p:txBody>
          <a:bodyPr wrap="square" rtlCol="0">
            <a:spAutoFit/>
          </a:bodyPr>
          <a:lstStyle/>
          <a:p>
            <a:r>
              <a:rPr lang="en-GB" dirty="0">
                <a:solidFill>
                  <a:schemeClr val="bg1"/>
                </a:solidFill>
                <a:latin typeface="Abadi" panose="020B0604020104020204" pitchFamily="34" charset="0"/>
              </a:rPr>
              <a:t>Data collection steps </a:t>
            </a:r>
          </a:p>
        </p:txBody>
      </p:sp>
      <p:sp>
        <p:nvSpPr>
          <p:cNvPr id="9" name="TextBox 8">
            <a:extLst>
              <a:ext uri="{FF2B5EF4-FFF2-40B4-BE49-F238E27FC236}">
                <a16:creationId xmlns:a16="http://schemas.microsoft.com/office/drawing/2014/main" id="{A3532E12-E590-AF1F-3520-3939A703BAB1}"/>
              </a:ext>
            </a:extLst>
          </p:cNvPr>
          <p:cNvSpPr txBox="1"/>
          <p:nvPr/>
        </p:nvSpPr>
        <p:spPr>
          <a:xfrm>
            <a:off x="536843" y="3683038"/>
            <a:ext cx="3899291" cy="276999"/>
          </a:xfrm>
          <a:prstGeom prst="rect">
            <a:avLst/>
          </a:prstGeom>
          <a:noFill/>
        </p:spPr>
        <p:txBody>
          <a:bodyPr wrap="square" rtlCol="0">
            <a:spAutoFit/>
          </a:bodyPr>
          <a:lstStyle/>
          <a:p>
            <a:r>
              <a:rPr lang="en-GB" sz="1200" dirty="0">
                <a:solidFill>
                  <a:schemeClr val="bg1"/>
                </a:solidFill>
                <a:latin typeface="Abadi" panose="020B0604020104020204" pitchFamily="34" charset="0"/>
              </a:rPr>
              <a:t>Extract of output file below</a:t>
            </a:r>
          </a:p>
        </p:txBody>
      </p:sp>
      <p:sp>
        <p:nvSpPr>
          <p:cNvPr id="11" name="TextBox 10">
            <a:extLst>
              <a:ext uri="{FF2B5EF4-FFF2-40B4-BE49-F238E27FC236}">
                <a16:creationId xmlns:a16="http://schemas.microsoft.com/office/drawing/2014/main" id="{70F36798-9090-874D-B189-FB64F255EF82}"/>
              </a:ext>
            </a:extLst>
          </p:cNvPr>
          <p:cNvSpPr txBox="1"/>
          <p:nvPr/>
        </p:nvSpPr>
        <p:spPr>
          <a:xfrm>
            <a:off x="4222641" y="5990057"/>
            <a:ext cx="5805633" cy="461665"/>
          </a:xfrm>
          <a:prstGeom prst="rect">
            <a:avLst/>
          </a:prstGeom>
          <a:noFill/>
        </p:spPr>
        <p:txBody>
          <a:bodyPr wrap="square">
            <a:spAutoFit/>
          </a:bodyPr>
          <a:lstStyle/>
          <a:p>
            <a:r>
              <a:rPr lang="en-GB" sz="1200" dirty="0">
                <a:latin typeface="Abadi" panose="020B0604020104020204" pitchFamily="34" charset="0"/>
                <a:hlinkClick r:id="rId9"/>
              </a:rPr>
              <a:t>https://github.com/Nana-ty/ML-Project/blob/main/dataset_part_1.csv</a:t>
            </a:r>
            <a:endParaRPr lang="en-GB" sz="1200" dirty="0">
              <a:latin typeface="Abadi" panose="020B0604020104020204" pitchFamily="34" charset="0"/>
            </a:endParaRPr>
          </a:p>
          <a:p>
            <a:endParaRPr lang="en-GB" sz="1200" dirty="0">
              <a:latin typeface="Abadi" panose="020B0604020104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D74CAC46-6BA7-B8B1-1C15-3027F57E341A}"/>
              </a:ext>
            </a:extLst>
          </p:cNvPr>
          <p:cNvPicPr>
            <a:picLocks noChangeAspect="1"/>
          </p:cNvPicPr>
          <p:nvPr/>
        </p:nvPicPr>
        <p:blipFill>
          <a:blip r:embed="rId2"/>
          <a:srcRect b="38038"/>
          <a:stretch/>
        </p:blipFill>
        <p:spPr>
          <a:xfrm>
            <a:off x="5009765" y="5930838"/>
            <a:ext cx="2056323" cy="137922"/>
          </a:xfrm>
          <a:prstGeom prst="rect">
            <a:avLst/>
          </a:prstGeom>
        </p:spPr>
      </p:pic>
      <p:pic>
        <p:nvPicPr>
          <p:cNvPr id="30" name="Picture 29">
            <a:extLst>
              <a:ext uri="{FF2B5EF4-FFF2-40B4-BE49-F238E27FC236}">
                <a16:creationId xmlns:a16="http://schemas.microsoft.com/office/drawing/2014/main" id="{D92E3873-1EAB-E13D-5F6A-AC39EE95B703}"/>
              </a:ext>
            </a:extLst>
          </p:cNvPr>
          <p:cNvPicPr>
            <a:picLocks noChangeAspect="1"/>
          </p:cNvPicPr>
          <p:nvPr/>
        </p:nvPicPr>
        <p:blipFill>
          <a:blip r:embed="rId3"/>
          <a:stretch>
            <a:fillRect/>
          </a:stretch>
        </p:blipFill>
        <p:spPr>
          <a:xfrm>
            <a:off x="4134715" y="3228875"/>
            <a:ext cx="5326278" cy="939245"/>
          </a:xfrm>
          <a:prstGeom prst="rect">
            <a:avLst/>
          </a:prstGeom>
          <a:solidFill>
            <a:schemeClr val="bg2"/>
          </a:solidFill>
          <a:ln>
            <a:solidFill>
              <a:srgbClr val="0B49CB"/>
            </a:solidFill>
          </a:ln>
        </p:spPr>
      </p:pic>
      <p:sp>
        <p:nvSpPr>
          <p:cNvPr id="6" name="Slide Number Placeholder 5"/>
          <p:cNvSpPr>
            <a:spLocks noGrp="1"/>
          </p:cNvSpPr>
          <p:nvPr>
            <p:ph type="sldNum" sz="quarter" idx="12"/>
          </p:nvPr>
        </p:nvSpPr>
        <p:spPr/>
        <p:txBody>
          <a:bodyPr/>
          <a:lstStyle/>
          <a:p>
            <a:fld id="{5075537C-CA84-1446-933C-8E9D027F9201}" type="slidenum">
              <a:rPr lang="en-US" smtClean="0">
                <a:solidFill>
                  <a:schemeClr val="bg1"/>
                </a:solidFill>
              </a:rPr>
              <a:t>8</a:t>
            </a:fld>
            <a:endParaRPr lang="en-US">
              <a:solidFill>
                <a:schemeClr val="bg1"/>
              </a:solidFill>
            </a:endParaRPr>
          </a:p>
        </p:txBody>
      </p:sp>
      <p:sp>
        <p:nvSpPr>
          <p:cNvPr id="3" name="Text Placeholder 2"/>
          <p:cNvSpPr>
            <a:spLocks noGrp="1"/>
          </p:cNvSpPr>
          <p:nvPr>
            <p:ph type="body" sz="half" idx="4294967295"/>
          </p:nvPr>
        </p:nvSpPr>
        <p:spPr>
          <a:xfrm>
            <a:off x="435046" y="6338413"/>
            <a:ext cx="6006083" cy="241691"/>
          </a:xfrm>
          <a:prstGeom prst="rect">
            <a:avLst/>
          </a:prstGeom>
        </p:spPr>
        <p:txBody>
          <a:bodyPr lIns="91440" tIns="45720" rIns="91440" bIns="45720" anchor="t">
            <a:noAutofit/>
          </a:bodyPr>
          <a:lstStyle/>
          <a:p>
            <a:pPr marL="0" indent="0">
              <a:lnSpc>
                <a:spcPct val="100000"/>
              </a:lnSpc>
              <a:spcBef>
                <a:spcPts val="1400"/>
              </a:spcBef>
              <a:buNone/>
            </a:pPr>
            <a:r>
              <a:rPr lang="en-US" sz="1400" dirty="0" err="1">
                <a:solidFill>
                  <a:schemeClr val="bg1"/>
                </a:solidFill>
                <a:latin typeface="Abadi" panose="020B0604020104020204" pitchFamily="34" charset="0"/>
                <a:hlinkClick r:id="rId4">
                  <a:extLst>
                    <a:ext uri="{A12FA001-AC4F-418D-AE19-62706E023703}">
                      <ahyp:hlinkClr xmlns:ahyp="http://schemas.microsoft.com/office/drawing/2018/hyperlinkcolor" val="tx"/>
                    </a:ext>
                  </a:extLst>
                </a:hlinkClick>
              </a:rPr>
              <a:t>Webscraping</a:t>
            </a:r>
            <a:r>
              <a:rPr lang="en-US" sz="1400" dirty="0">
                <a:solidFill>
                  <a:schemeClr val="bg1"/>
                </a:solidFill>
                <a:latin typeface="Abadi" panose="020B0604020104020204" pitchFamily="34" charset="0"/>
                <a:hlinkClick r:id="rId4">
                  <a:extLst>
                    <a:ext uri="{A12FA001-AC4F-418D-AE19-62706E023703}">
                      <ahyp:hlinkClr xmlns:ahyp="http://schemas.microsoft.com/office/drawing/2018/hyperlinkcolor" val="tx"/>
                    </a:ext>
                  </a:extLst>
                </a:hlinkClick>
              </a:rPr>
              <a:t> Link </a:t>
            </a:r>
            <a:endParaRPr lang="en-US" sz="1400" dirty="0">
              <a:solidFill>
                <a:schemeClr val="bg1"/>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481201" y="33250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Data Collection – Web Scraping</a:t>
            </a:r>
            <a:endParaRPr lang="en-US" dirty="0">
              <a:solidFill>
                <a:schemeClr val="bg1"/>
              </a:solidFill>
            </a:endParaRPr>
          </a:p>
        </p:txBody>
      </p:sp>
      <p:graphicFrame>
        <p:nvGraphicFramePr>
          <p:cNvPr id="5" name="Diagram 4">
            <a:extLst>
              <a:ext uri="{FF2B5EF4-FFF2-40B4-BE49-F238E27FC236}">
                <a16:creationId xmlns:a16="http://schemas.microsoft.com/office/drawing/2014/main" id="{1DDB0A32-6B5B-9E2D-89B9-E173F6E397FF}"/>
              </a:ext>
            </a:extLst>
          </p:cNvPr>
          <p:cNvGraphicFramePr/>
          <p:nvPr>
            <p:extLst>
              <p:ext uri="{D42A27DB-BD31-4B8C-83A1-F6EECF244321}">
                <p14:modId xmlns:p14="http://schemas.microsoft.com/office/powerpoint/2010/main" val="1686783016"/>
              </p:ext>
            </p:extLst>
          </p:nvPr>
        </p:nvGraphicFramePr>
        <p:xfrm>
          <a:off x="435046" y="1675726"/>
          <a:ext cx="2360521" cy="42980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Picture 6">
            <a:extLst>
              <a:ext uri="{FF2B5EF4-FFF2-40B4-BE49-F238E27FC236}">
                <a16:creationId xmlns:a16="http://schemas.microsoft.com/office/drawing/2014/main" id="{43EDB206-E2DE-1ECD-D42D-BF7DDF097F5B}"/>
              </a:ext>
            </a:extLst>
          </p:cNvPr>
          <p:cNvPicPr>
            <a:picLocks noChangeAspect="1"/>
          </p:cNvPicPr>
          <p:nvPr/>
        </p:nvPicPr>
        <p:blipFill>
          <a:blip r:embed="rId10"/>
          <a:stretch>
            <a:fillRect/>
          </a:stretch>
        </p:blipFill>
        <p:spPr>
          <a:xfrm>
            <a:off x="4134715" y="1793103"/>
            <a:ext cx="2261153" cy="241691"/>
          </a:xfrm>
          <a:prstGeom prst="rect">
            <a:avLst/>
          </a:prstGeom>
          <a:solidFill>
            <a:schemeClr val="bg2"/>
          </a:solidFill>
          <a:ln>
            <a:solidFill>
              <a:srgbClr val="0B49CB"/>
            </a:solidFill>
          </a:ln>
        </p:spPr>
      </p:pic>
      <p:pic>
        <p:nvPicPr>
          <p:cNvPr id="9" name="Graphic 8" descr="Badge 1 with solid fill">
            <a:extLst>
              <a:ext uri="{FF2B5EF4-FFF2-40B4-BE49-F238E27FC236}">
                <a16:creationId xmlns:a16="http://schemas.microsoft.com/office/drawing/2014/main" id="{34B26C6F-8BE3-B60D-0827-B5C300E3408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7979" y="1592207"/>
            <a:ext cx="206445" cy="206445"/>
          </a:xfrm>
          <a:prstGeom prst="rect">
            <a:avLst/>
          </a:prstGeom>
        </p:spPr>
      </p:pic>
      <p:grpSp>
        <p:nvGrpSpPr>
          <p:cNvPr id="27" name="Group 26">
            <a:extLst>
              <a:ext uri="{FF2B5EF4-FFF2-40B4-BE49-F238E27FC236}">
                <a16:creationId xmlns:a16="http://schemas.microsoft.com/office/drawing/2014/main" id="{25B51862-D40E-81F9-EA03-A50294CDE111}"/>
              </a:ext>
            </a:extLst>
          </p:cNvPr>
          <p:cNvGrpSpPr/>
          <p:nvPr/>
        </p:nvGrpSpPr>
        <p:grpSpPr>
          <a:xfrm>
            <a:off x="4730265" y="2591277"/>
            <a:ext cx="2469906" cy="379802"/>
            <a:chOff x="4730265" y="2434180"/>
            <a:chExt cx="2469906" cy="379802"/>
          </a:xfrm>
          <a:solidFill>
            <a:schemeClr val="bg2"/>
          </a:solidFill>
        </p:grpSpPr>
        <p:pic>
          <p:nvPicPr>
            <p:cNvPr id="12" name="Picture 11">
              <a:extLst>
                <a:ext uri="{FF2B5EF4-FFF2-40B4-BE49-F238E27FC236}">
                  <a16:creationId xmlns:a16="http://schemas.microsoft.com/office/drawing/2014/main" id="{66BAF3D6-7D8E-78AE-4608-D8FD9C82609A}"/>
                </a:ext>
              </a:extLst>
            </p:cNvPr>
            <p:cNvPicPr>
              <a:picLocks noChangeAspect="1"/>
            </p:cNvPicPr>
            <p:nvPr/>
          </p:nvPicPr>
          <p:blipFill>
            <a:blip r:embed="rId13"/>
            <a:stretch>
              <a:fillRect/>
            </a:stretch>
          </p:blipFill>
          <p:spPr>
            <a:xfrm>
              <a:off x="4730265" y="2434180"/>
              <a:ext cx="2469906" cy="205214"/>
            </a:xfrm>
            <a:prstGeom prst="rect">
              <a:avLst/>
            </a:prstGeom>
            <a:grpFill/>
            <a:ln>
              <a:solidFill>
                <a:srgbClr val="1C7DDB"/>
              </a:solidFill>
            </a:ln>
          </p:spPr>
        </p:pic>
        <p:pic>
          <p:nvPicPr>
            <p:cNvPr id="14" name="Picture 13">
              <a:extLst>
                <a:ext uri="{FF2B5EF4-FFF2-40B4-BE49-F238E27FC236}">
                  <a16:creationId xmlns:a16="http://schemas.microsoft.com/office/drawing/2014/main" id="{17855B87-F265-F257-55A4-55C386C3E274}"/>
                </a:ext>
              </a:extLst>
            </p:cNvPr>
            <p:cNvPicPr>
              <a:picLocks noChangeAspect="1"/>
            </p:cNvPicPr>
            <p:nvPr/>
          </p:nvPicPr>
          <p:blipFill>
            <a:blip r:embed="rId14"/>
            <a:stretch>
              <a:fillRect/>
            </a:stretch>
          </p:blipFill>
          <p:spPr>
            <a:xfrm>
              <a:off x="4730265" y="2645961"/>
              <a:ext cx="2469906" cy="168021"/>
            </a:xfrm>
            <a:prstGeom prst="rect">
              <a:avLst/>
            </a:prstGeom>
            <a:grpFill/>
            <a:ln>
              <a:solidFill>
                <a:srgbClr val="1C7DDB"/>
              </a:solidFill>
            </a:ln>
          </p:spPr>
        </p:pic>
      </p:grpSp>
      <p:pic>
        <p:nvPicPr>
          <p:cNvPr id="15" name="Graphic 14" descr="Badge 1 with solid fill">
            <a:extLst>
              <a:ext uri="{FF2B5EF4-FFF2-40B4-BE49-F238E27FC236}">
                <a16:creationId xmlns:a16="http://schemas.microsoft.com/office/drawing/2014/main" id="{BB171F96-0985-60EC-7407-CF482B23AA4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31492" y="1662393"/>
            <a:ext cx="206445" cy="206445"/>
          </a:xfrm>
          <a:prstGeom prst="rect">
            <a:avLst/>
          </a:prstGeom>
        </p:spPr>
      </p:pic>
      <p:pic>
        <p:nvPicPr>
          <p:cNvPr id="19" name="Graphic 18" descr="Badge 5 with solid fill">
            <a:extLst>
              <a:ext uri="{FF2B5EF4-FFF2-40B4-BE49-F238E27FC236}">
                <a16:creationId xmlns:a16="http://schemas.microsoft.com/office/drawing/2014/main" id="{AAAFA8F5-E7E9-201A-824A-AFE7763A877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870913" y="5828238"/>
            <a:ext cx="205200" cy="205200"/>
          </a:xfrm>
          <a:prstGeom prst="rect">
            <a:avLst/>
          </a:prstGeom>
        </p:spPr>
      </p:pic>
      <p:pic>
        <p:nvPicPr>
          <p:cNvPr id="21" name="Graphic 20" descr="Badge 4 with solid fill">
            <a:extLst>
              <a:ext uri="{FF2B5EF4-FFF2-40B4-BE49-F238E27FC236}">
                <a16:creationId xmlns:a16="http://schemas.microsoft.com/office/drawing/2014/main" id="{BB786913-96AA-FE0B-0A95-112CF33D036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69924" y="4356915"/>
            <a:ext cx="205200" cy="205200"/>
          </a:xfrm>
          <a:prstGeom prst="rect">
            <a:avLst/>
          </a:prstGeom>
        </p:spPr>
      </p:pic>
      <p:pic>
        <p:nvPicPr>
          <p:cNvPr id="23" name="Graphic 22" descr="Badge 3 with solid fill">
            <a:extLst>
              <a:ext uri="{FF2B5EF4-FFF2-40B4-BE49-F238E27FC236}">
                <a16:creationId xmlns:a16="http://schemas.microsoft.com/office/drawing/2014/main" id="{541BF83A-50F4-2476-AB77-D0834E5810C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00304" y="3380897"/>
            <a:ext cx="205200" cy="205200"/>
          </a:xfrm>
          <a:prstGeom prst="rect">
            <a:avLst/>
          </a:prstGeom>
        </p:spPr>
      </p:pic>
      <p:pic>
        <p:nvPicPr>
          <p:cNvPr id="25" name="Graphic 24" descr="Badge with solid fill">
            <a:extLst>
              <a:ext uri="{FF2B5EF4-FFF2-40B4-BE49-F238E27FC236}">
                <a16:creationId xmlns:a16="http://schemas.microsoft.com/office/drawing/2014/main" id="{8C8492BF-B313-34BA-A22D-6521A7DDE6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79224" y="2496860"/>
            <a:ext cx="205200" cy="205200"/>
          </a:xfrm>
          <a:prstGeom prst="rect">
            <a:avLst/>
          </a:prstGeom>
        </p:spPr>
      </p:pic>
      <p:pic>
        <p:nvPicPr>
          <p:cNvPr id="26" name="Graphic 25" descr="Badge with solid fill">
            <a:extLst>
              <a:ext uri="{FF2B5EF4-FFF2-40B4-BE49-F238E27FC236}">
                <a16:creationId xmlns:a16="http://schemas.microsoft.com/office/drawing/2014/main" id="{00145A90-C2E1-BDC6-67EB-053817E2B9E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627665" y="2468664"/>
            <a:ext cx="205200" cy="205200"/>
          </a:xfrm>
          <a:prstGeom prst="rect">
            <a:avLst/>
          </a:prstGeom>
        </p:spPr>
      </p:pic>
      <p:pic>
        <p:nvPicPr>
          <p:cNvPr id="28" name="Graphic 27" descr="Badge 3 with solid fill">
            <a:extLst>
              <a:ext uri="{FF2B5EF4-FFF2-40B4-BE49-F238E27FC236}">
                <a16:creationId xmlns:a16="http://schemas.microsoft.com/office/drawing/2014/main" id="{1227326A-4054-1B8E-7DC8-EFE8BEEF593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997135" y="3124810"/>
            <a:ext cx="205200" cy="205200"/>
          </a:xfrm>
          <a:prstGeom prst="rect">
            <a:avLst/>
          </a:prstGeom>
        </p:spPr>
      </p:pic>
      <p:pic>
        <p:nvPicPr>
          <p:cNvPr id="32" name="Picture 31">
            <a:extLst>
              <a:ext uri="{FF2B5EF4-FFF2-40B4-BE49-F238E27FC236}">
                <a16:creationId xmlns:a16="http://schemas.microsoft.com/office/drawing/2014/main" id="{89428E3B-3CF1-1628-1DE1-CF38D12E457B}"/>
              </a:ext>
            </a:extLst>
          </p:cNvPr>
          <p:cNvPicPr>
            <a:picLocks noChangeAspect="1"/>
          </p:cNvPicPr>
          <p:nvPr/>
        </p:nvPicPr>
        <p:blipFill>
          <a:blip r:embed="rId23"/>
          <a:stretch>
            <a:fillRect/>
          </a:stretch>
        </p:blipFill>
        <p:spPr>
          <a:xfrm>
            <a:off x="5009765" y="4334641"/>
            <a:ext cx="2056323" cy="1326544"/>
          </a:xfrm>
          <a:prstGeom prst="rect">
            <a:avLst/>
          </a:prstGeom>
          <a:ln>
            <a:solidFill>
              <a:srgbClr val="0B49CB"/>
            </a:solidFill>
          </a:ln>
        </p:spPr>
      </p:pic>
      <p:pic>
        <p:nvPicPr>
          <p:cNvPr id="33" name="Graphic 32" descr="Badge 4 with solid fill">
            <a:extLst>
              <a:ext uri="{FF2B5EF4-FFF2-40B4-BE49-F238E27FC236}">
                <a16:creationId xmlns:a16="http://schemas.microsoft.com/office/drawing/2014/main" id="{22174EAD-8A25-A282-D5B5-A4D72D4EA3D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870913" y="4220716"/>
            <a:ext cx="205200" cy="205200"/>
          </a:xfrm>
          <a:prstGeom prst="rect">
            <a:avLst/>
          </a:prstGeom>
        </p:spPr>
      </p:pic>
      <p:pic>
        <p:nvPicPr>
          <p:cNvPr id="36" name="Graphic 35" descr="Badge 5 with solid fill">
            <a:extLst>
              <a:ext uri="{FF2B5EF4-FFF2-40B4-BE49-F238E27FC236}">
                <a16:creationId xmlns:a16="http://schemas.microsoft.com/office/drawing/2014/main" id="{2F027261-E962-3257-0BC5-28D1FB29CB9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32446" y="5291268"/>
            <a:ext cx="205200" cy="205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ADA5C15-C71B-92F9-381C-B796C7D962B6}"/>
              </a:ext>
            </a:extLst>
          </p:cNvPr>
          <p:cNvGrpSpPr/>
          <p:nvPr/>
        </p:nvGrpSpPr>
        <p:grpSpPr>
          <a:xfrm>
            <a:off x="4743168" y="2132248"/>
            <a:ext cx="2498934" cy="1103189"/>
            <a:chOff x="4743166" y="2091427"/>
            <a:chExt cx="2498934" cy="1103189"/>
          </a:xfrm>
        </p:grpSpPr>
        <p:pic>
          <p:nvPicPr>
            <p:cNvPr id="11" name="Picture 10">
              <a:extLst>
                <a:ext uri="{FF2B5EF4-FFF2-40B4-BE49-F238E27FC236}">
                  <a16:creationId xmlns:a16="http://schemas.microsoft.com/office/drawing/2014/main" id="{1EC4D080-9F32-02BE-D1C5-2516F890C8C6}"/>
                </a:ext>
              </a:extLst>
            </p:cNvPr>
            <p:cNvPicPr>
              <a:picLocks noChangeAspect="1"/>
            </p:cNvPicPr>
            <p:nvPr/>
          </p:nvPicPr>
          <p:blipFill>
            <a:blip r:embed="rId2"/>
            <a:stretch>
              <a:fillRect/>
            </a:stretch>
          </p:blipFill>
          <p:spPr>
            <a:xfrm>
              <a:off x="4743169" y="2091427"/>
              <a:ext cx="2498931" cy="292008"/>
            </a:xfrm>
            <a:prstGeom prst="rect">
              <a:avLst/>
            </a:prstGeom>
            <a:solidFill>
              <a:schemeClr val="bg2"/>
            </a:solidFill>
            <a:ln>
              <a:solidFill>
                <a:srgbClr val="1C7DDB"/>
              </a:solidFill>
            </a:ln>
          </p:spPr>
        </p:pic>
        <p:pic>
          <p:nvPicPr>
            <p:cNvPr id="18" name="Picture 17">
              <a:extLst>
                <a:ext uri="{FF2B5EF4-FFF2-40B4-BE49-F238E27FC236}">
                  <a16:creationId xmlns:a16="http://schemas.microsoft.com/office/drawing/2014/main" id="{F2075610-AA43-91CF-953D-8C53F09C319B}"/>
                </a:ext>
              </a:extLst>
            </p:cNvPr>
            <p:cNvPicPr>
              <a:picLocks noChangeAspect="1"/>
            </p:cNvPicPr>
            <p:nvPr/>
          </p:nvPicPr>
          <p:blipFill>
            <a:blip r:embed="rId3"/>
            <a:stretch>
              <a:fillRect/>
            </a:stretch>
          </p:blipFill>
          <p:spPr>
            <a:xfrm>
              <a:off x="4743167" y="2393684"/>
              <a:ext cx="2498931" cy="394873"/>
            </a:xfrm>
            <a:prstGeom prst="rect">
              <a:avLst/>
            </a:prstGeom>
            <a:solidFill>
              <a:schemeClr val="bg2"/>
            </a:solidFill>
            <a:ln>
              <a:solidFill>
                <a:srgbClr val="1C7DDB"/>
              </a:solidFill>
            </a:ln>
          </p:spPr>
        </p:pic>
        <p:pic>
          <p:nvPicPr>
            <p:cNvPr id="21" name="Picture 20">
              <a:extLst>
                <a:ext uri="{FF2B5EF4-FFF2-40B4-BE49-F238E27FC236}">
                  <a16:creationId xmlns:a16="http://schemas.microsoft.com/office/drawing/2014/main" id="{F17DA4AB-9064-1094-83DD-94490321267D}"/>
                </a:ext>
              </a:extLst>
            </p:cNvPr>
            <p:cNvPicPr>
              <a:picLocks noChangeAspect="1"/>
            </p:cNvPicPr>
            <p:nvPr/>
          </p:nvPicPr>
          <p:blipFill>
            <a:blip r:embed="rId4"/>
            <a:stretch>
              <a:fillRect/>
            </a:stretch>
          </p:blipFill>
          <p:spPr>
            <a:xfrm>
              <a:off x="4743166" y="2793132"/>
              <a:ext cx="2498931" cy="401484"/>
            </a:xfrm>
            <a:prstGeom prst="rect">
              <a:avLst/>
            </a:prstGeom>
            <a:solidFill>
              <a:schemeClr val="bg2"/>
            </a:solidFill>
            <a:ln>
              <a:solidFill>
                <a:srgbClr val="1C7DDB"/>
              </a:solidFill>
            </a:ln>
          </p:spPr>
        </p:pic>
      </p:grpSp>
      <p:sp>
        <p:nvSpPr>
          <p:cNvPr id="4" name="Slide Number Placeholder 3"/>
          <p:cNvSpPr>
            <a:spLocks noGrp="1"/>
          </p:cNvSpPr>
          <p:nvPr>
            <p:ph type="sldNum" sz="quarter" idx="12"/>
          </p:nvPr>
        </p:nvSpPr>
        <p:spPr/>
        <p:txBody>
          <a:bodyPr/>
          <a:lstStyle/>
          <a:p>
            <a:fld id="{5075537C-CA84-1446-933C-8E9D027F9201}" type="slidenum">
              <a:rPr lang="en-US" smtClean="0">
                <a:solidFill>
                  <a:schemeClr val="bg1"/>
                </a:solidFill>
              </a:rPr>
              <a:t>9</a:t>
            </a:fld>
            <a:endParaRPr lang="en-US" dirty="0">
              <a:solidFill>
                <a:schemeClr val="bg1"/>
              </a:solidFill>
            </a:endParaRPr>
          </a:p>
        </p:txBody>
      </p:sp>
      <p:sp>
        <p:nvSpPr>
          <p:cNvPr id="8" name="Title 1"/>
          <p:cNvSpPr txBox="1"/>
          <p:nvPr/>
        </p:nvSpPr>
        <p:spPr>
          <a:xfrm>
            <a:off x="312811" y="34678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Data Wrangling</a:t>
            </a:r>
          </a:p>
        </p:txBody>
      </p:sp>
      <p:graphicFrame>
        <p:nvGraphicFramePr>
          <p:cNvPr id="7" name="Diagram 6">
            <a:extLst>
              <a:ext uri="{FF2B5EF4-FFF2-40B4-BE49-F238E27FC236}">
                <a16:creationId xmlns:a16="http://schemas.microsoft.com/office/drawing/2014/main" id="{A0F94C4D-7591-0E16-45CA-C724DC427B03}"/>
              </a:ext>
            </a:extLst>
          </p:cNvPr>
          <p:cNvGraphicFramePr/>
          <p:nvPr>
            <p:extLst>
              <p:ext uri="{D42A27DB-BD31-4B8C-83A1-F6EECF244321}">
                <p14:modId xmlns:p14="http://schemas.microsoft.com/office/powerpoint/2010/main" val="2199269464"/>
              </p:ext>
            </p:extLst>
          </p:nvPr>
        </p:nvGraphicFramePr>
        <p:xfrm>
          <a:off x="419220" y="1918519"/>
          <a:ext cx="3564000" cy="395525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TextBox 8">
            <a:extLst>
              <a:ext uri="{FF2B5EF4-FFF2-40B4-BE49-F238E27FC236}">
                <a16:creationId xmlns:a16="http://schemas.microsoft.com/office/drawing/2014/main" id="{ADF09A7F-E76C-5A94-C6A3-925ABC94C264}"/>
              </a:ext>
            </a:extLst>
          </p:cNvPr>
          <p:cNvSpPr txBox="1"/>
          <p:nvPr/>
        </p:nvSpPr>
        <p:spPr>
          <a:xfrm>
            <a:off x="346982" y="984226"/>
            <a:ext cx="10515600" cy="307777"/>
          </a:xfrm>
          <a:prstGeom prst="rect">
            <a:avLst/>
          </a:prstGeom>
          <a:noFill/>
        </p:spPr>
        <p:txBody>
          <a:bodyPr wrap="square" rtlCol="0">
            <a:spAutoFit/>
          </a:bodyPr>
          <a:lstStyle/>
          <a:p>
            <a:r>
              <a:rPr lang="en-GB" sz="1400" dirty="0">
                <a:solidFill>
                  <a:schemeClr val="bg1"/>
                </a:solidFill>
                <a:latin typeface="Abadi" panose="020B0604020104020204" pitchFamily="34" charset="0"/>
              </a:rPr>
              <a:t>Using the dataset from the previous step (</a:t>
            </a:r>
            <a:r>
              <a:rPr lang="en-GB" sz="1400" dirty="0" err="1">
                <a:solidFill>
                  <a:schemeClr val="bg1"/>
                </a:solidFill>
                <a:latin typeface="Abadi" panose="020B0604020104020204" pitchFamily="34" charset="0"/>
              </a:rPr>
              <a:t>webscraping</a:t>
            </a:r>
            <a:r>
              <a:rPr lang="en-GB" sz="1400" dirty="0">
                <a:solidFill>
                  <a:schemeClr val="bg1"/>
                </a:solidFill>
                <a:latin typeface="Abadi" panose="020B0604020104020204" pitchFamily="34" charset="0"/>
              </a:rPr>
              <a:t>), pandas is used to perform data analysis </a:t>
            </a:r>
          </a:p>
        </p:txBody>
      </p:sp>
      <p:pic>
        <p:nvPicPr>
          <p:cNvPr id="12" name="Graphic 11" descr="Badge 1 with solid fill">
            <a:extLst>
              <a:ext uri="{FF2B5EF4-FFF2-40B4-BE49-F238E27FC236}">
                <a16:creationId xmlns:a16="http://schemas.microsoft.com/office/drawing/2014/main" id="{51A03A9B-05BD-67E6-9763-F68162A3FD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6982" y="1848856"/>
            <a:ext cx="206445" cy="206445"/>
          </a:xfrm>
          <a:prstGeom prst="rect">
            <a:avLst/>
          </a:prstGeom>
        </p:spPr>
      </p:pic>
      <p:pic>
        <p:nvPicPr>
          <p:cNvPr id="15" name="Graphic 14" descr="Badge with solid fill">
            <a:extLst>
              <a:ext uri="{FF2B5EF4-FFF2-40B4-BE49-F238E27FC236}">
                <a16:creationId xmlns:a16="http://schemas.microsoft.com/office/drawing/2014/main" id="{B5D584B9-A6E2-2F52-A955-8548F145DAD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6620" y="3759337"/>
            <a:ext cx="205200" cy="205200"/>
          </a:xfrm>
          <a:prstGeom prst="rect">
            <a:avLst/>
          </a:prstGeom>
        </p:spPr>
      </p:pic>
      <p:pic>
        <p:nvPicPr>
          <p:cNvPr id="19" name="Graphic 18" descr="Badge 1 with solid fill">
            <a:extLst>
              <a:ext uri="{FF2B5EF4-FFF2-40B4-BE49-F238E27FC236}">
                <a16:creationId xmlns:a16="http://schemas.microsoft.com/office/drawing/2014/main" id="{C098CB10-11B0-7E3F-0588-2BE019D783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98847" y="2013738"/>
            <a:ext cx="206445" cy="206445"/>
          </a:xfrm>
          <a:prstGeom prst="rect">
            <a:avLst/>
          </a:prstGeom>
        </p:spPr>
      </p:pic>
      <p:pic>
        <p:nvPicPr>
          <p:cNvPr id="24" name="Picture 23">
            <a:extLst>
              <a:ext uri="{FF2B5EF4-FFF2-40B4-BE49-F238E27FC236}">
                <a16:creationId xmlns:a16="http://schemas.microsoft.com/office/drawing/2014/main" id="{A90CD517-0DE2-4038-844B-992BD9ED4D75}"/>
              </a:ext>
            </a:extLst>
          </p:cNvPr>
          <p:cNvPicPr>
            <a:picLocks noChangeAspect="1"/>
          </p:cNvPicPr>
          <p:nvPr/>
        </p:nvPicPr>
        <p:blipFill>
          <a:blip r:embed="rId14"/>
          <a:stretch>
            <a:fillRect/>
          </a:stretch>
        </p:blipFill>
        <p:spPr>
          <a:xfrm>
            <a:off x="4441613" y="3956266"/>
            <a:ext cx="5102437" cy="385963"/>
          </a:xfrm>
          <a:prstGeom prst="rect">
            <a:avLst/>
          </a:prstGeom>
          <a:ln>
            <a:solidFill>
              <a:srgbClr val="1C7DDB"/>
            </a:solidFill>
          </a:ln>
        </p:spPr>
      </p:pic>
      <p:pic>
        <p:nvPicPr>
          <p:cNvPr id="25" name="Graphic 24" descr="Badge with solid fill">
            <a:extLst>
              <a:ext uri="{FF2B5EF4-FFF2-40B4-BE49-F238E27FC236}">
                <a16:creationId xmlns:a16="http://schemas.microsoft.com/office/drawing/2014/main" id="{F5ECD40E-9092-F9A7-4B44-BE29E879F1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39013" y="3853666"/>
            <a:ext cx="205200" cy="205200"/>
          </a:xfrm>
          <a:prstGeom prst="rect">
            <a:avLst/>
          </a:prstGeom>
        </p:spPr>
      </p:pic>
      <p:pic>
        <p:nvPicPr>
          <p:cNvPr id="27" name="Picture 26">
            <a:extLst>
              <a:ext uri="{FF2B5EF4-FFF2-40B4-BE49-F238E27FC236}">
                <a16:creationId xmlns:a16="http://schemas.microsoft.com/office/drawing/2014/main" id="{CB66E0CE-1A7E-195E-85A5-C7DA136777D4}"/>
              </a:ext>
            </a:extLst>
          </p:cNvPr>
          <p:cNvPicPr>
            <a:picLocks noChangeAspect="1"/>
          </p:cNvPicPr>
          <p:nvPr/>
        </p:nvPicPr>
        <p:blipFill>
          <a:blip r:embed="rId15"/>
          <a:stretch>
            <a:fillRect/>
          </a:stretch>
        </p:blipFill>
        <p:spPr>
          <a:xfrm>
            <a:off x="4805292" y="5002243"/>
            <a:ext cx="1654387" cy="363316"/>
          </a:xfrm>
          <a:prstGeom prst="rect">
            <a:avLst/>
          </a:prstGeom>
          <a:ln>
            <a:solidFill>
              <a:srgbClr val="1C7DDB"/>
            </a:solidFill>
          </a:ln>
        </p:spPr>
      </p:pic>
      <p:pic>
        <p:nvPicPr>
          <p:cNvPr id="29" name="Picture 28">
            <a:extLst>
              <a:ext uri="{FF2B5EF4-FFF2-40B4-BE49-F238E27FC236}">
                <a16:creationId xmlns:a16="http://schemas.microsoft.com/office/drawing/2014/main" id="{64AC356D-E735-3904-ADB8-55B96239B5F7}"/>
              </a:ext>
            </a:extLst>
          </p:cNvPr>
          <p:cNvPicPr>
            <a:picLocks noChangeAspect="1"/>
          </p:cNvPicPr>
          <p:nvPr/>
        </p:nvPicPr>
        <p:blipFill>
          <a:blip r:embed="rId16"/>
          <a:stretch>
            <a:fillRect/>
          </a:stretch>
        </p:blipFill>
        <p:spPr>
          <a:xfrm>
            <a:off x="4805292" y="5378123"/>
            <a:ext cx="2259020" cy="231036"/>
          </a:xfrm>
          <a:prstGeom prst="rect">
            <a:avLst/>
          </a:prstGeom>
          <a:ln>
            <a:solidFill>
              <a:srgbClr val="1C7DDB"/>
            </a:solidFill>
          </a:ln>
        </p:spPr>
      </p:pic>
      <p:pic>
        <p:nvPicPr>
          <p:cNvPr id="14" name="Graphic 13" descr="Badge 3 with solid fill">
            <a:extLst>
              <a:ext uri="{FF2B5EF4-FFF2-40B4-BE49-F238E27FC236}">
                <a16:creationId xmlns:a16="http://schemas.microsoft.com/office/drawing/2014/main" id="{B9AB51D9-A158-EDFA-6806-200D13487BF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640571" y="4899643"/>
            <a:ext cx="205200" cy="205200"/>
          </a:xfrm>
          <a:prstGeom prst="rect">
            <a:avLst/>
          </a:prstGeom>
        </p:spPr>
      </p:pic>
      <p:pic>
        <p:nvPicPr>
          <p:cNvPr id="30" name="Graphic 29" descr="Badge 3 with solid fill">
            <a:extLst>
              <a:ext uri="{FF2B5EF4-FFF2-40B4-BE49-F238E27FC236}">
                <a16:creationId xmlns:a16="http://schemas.microsoft.com/office/drawing/2014/main" id="{7C1E5FDB-A17C-E1DD-9C85-EC81FD84715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04641" y="4974198"/>
            <a:ext cx="205200" cy="205200"/>
          </a:xfrm>
          <a:prstGeom prst="rect">
            <a:avLst/>
          </a:prstGeom>
        </p:spPr>
      </p:pic>
      <p:sp>
        <p:nvSpPr>
          <p:cNvPr id="36" name="TextBox 35">
            <a:extLst>
              <a:ext uri="{FF2B5EF4-FFF2-40B4-BE49-F238E27FC236}">
                <a16:creationId xmlns:a16="http://schemas.microsoft.com/office/drawing/2014/main" id="{B3501669-B3C9-5B85-D0F2-16388C19DEB9}"/>
              </a:ext>
            </a:extLst>
          </p:cNvPr>
          <p:cNvSpPr txBox="1"/>
          <p:nvPr/>
        </p:nvSpPr>
        <p:spPr>
          <a:xfrm>
            <a:off x="611681" y="6047247"/>
            <a:ext cx="1972315" cy="276999"/>
          </a:xfrm>
          <a:prstGeom prst="rect">
            <a:avLst/>
          </a:prstGeom>
          <a:noFill/>
        </p:spPr>
        <p:txBody>
          <a:bodyPr wrap="square">
            <a:spAutoFit/>
          </a:bodyPr>
          <a:lstStyle/>
          <a:p>
            <a:r>
              <a:rPr lang="en-GB" sz="1200" dirty="0">
                <a:solidFill>
                  <a:schemeClr val="bg1"/>
                </a:solidFill>
                <a:latin typeface="Abadi" panose="020B0604020104020204" pitchFamily="34" charset="0"/>
                <a:hlinkClick r:id="rId19">
                  <a:extLst>
                    <a:ext uri="{A12FA001-AC4F-418D-AE19-62706E023703}">
                      <ahyp:hlinkClr xmlns:ahyp="http://schemas.microsoft.com/office/drawing/2018/hyperlinkcolor" val="tx"/>
                    </a:ext>
                  </a:extLst>
                </a:hlinkClick>
              </a:rPr>
              <a:t>Data Wrangling Link</a:t>
            </a:r>
            <a:endParaRPr lang="en-GB" sz="1200" dirty="0">
              <a:solidFill>
                <a:schemeClr val="bg1"/>
              </a:solidFill>
              <a:latin typeface="Abadi" panose="020B0604020104020204" pitchFamily="34" charset="0"/>
            </a:endParaRPr>
          </a:p>
        </p:txBody>
      </p:sp>
      <p:sp>
        <p:nvSpPr>
          <p:cNvPr id="40" name="TextBox 39">
            <a:extLst>
              <a:ext uri="{FF2B5EF4-FFF2-40B4-BE49-F238E27FC236}">
                <a16:creationId xmlns:a16="http://schemas.microsoft.com/office/drawing/2014/main" id="{77D232FE-C4AD-D364-38F4-530FBC26285F}"/>
              </a:ext>
            </a:extLst>
          </p:cNvPr>
          <p:cNvSpPr txBox="1"/>
          <p:nvPr/>
        </p:nvSpPr>
        <p:spPr>
          <a:xfrm>
            <a:off x="2299351" y="6065634"/>
            <a:ext cx="1514066" cy="276999"/>
          </a:xfrm>
          <a:prstGeom prst="rect">
            <a:avLst/>
          </a:prstGeom>
          <a:noFill/>
        </p:spPr>
        <p:txBody>
          <a:bodyPr wrap="square">
            <a:spAutoFit/>
          </a:bodyPr>
          <a:lstStyle/>
          <a:p>
            <a:r>
              <a:rPr lang="en-GB" sz="1200" dirty="0">
                <a:solidFill>
                  <a:schemeClr val="bg1"/>
                </a:solidFill>
                <a:latin typeface="Abadi" panose="020B0604020104020204" pitchFamily="34" charset="0"/>
                <a:hlinkClick r:id="rId20">
                  <a:extLst>
                    <a:ext uri="{A12FA001-AC4F-418D-AE19-62706E023703}">
                      <ahyp:hlinkClr xmlns:ahyp="http://schemas.microsoft.com/office/drawing/2018/hyperlinkcolor" val="tx"/>
                    </a:ext>
                  </a:extLst>
                </a:hlinkClick>
              </a:rPr>
              <a:t>dataset_part_2.csv</a:t>
            </a:r>
            <a:endParaRPr lang="en-GB" sz="1200" dirty="0">
              <a:solidFill>
                <a:schemeClr val="bg1"/>
              </a:solidFill>
              <a:latin typeface="Abadi" panose="020B0604020104020204" pitchFamily="34" charset="0"/>
            </a:endParaRP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46c98d88-e344-4ed4-8496-4ed7712e255d}" enabled="0" method="" siteId="{46c98d88-e344-4ed4-8496-4ed7712e255d}" removed="1"/>
</clbl:labelList>
</file>

<file path=docProps/app.xml><?xml version="1.0" encoding="utf-8"?>
<Properties xmlns="http://schemas.openxmlformats.org/officeDocument/2006/extended-properties" xmlns:vt="http://schemas.openxmlformats.org/officeDocument/2006/docPropsVTypes">
  <Template/>
  <TotalTime>17959</TotalTime>
  <Words>2091</Words>
  <Application>Microsoft Office PowerPoint</Application>
  <PresentationFormat>Widescreen</PresentationFormat>
  <Paragraphs>270</Paragraphs>
  <Slides>45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Abadi</vt:lpstr>
      <vt:lpstr>Arial</vt:lpstr>
      <vt:lpstr>Calibri</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Kumi, Nana Abena</cp:lastModifiedBy>
  <cp:revision>204</cp:revision>
  <dcterms:created xsi:type="dcterms:W3CDTF">2021-04-29T18:58:00Z</dcterms:created>
  <dcterms:modified xsi:type="dcterms:W3CDTF">2026-01-15T11:15:31Z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